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17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450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609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02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6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734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257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68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895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082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30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21/11/2013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06611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PRÁTICAS DE ESTUDANTES UNIVERSITÁRIOS NO OBSERVATÓRIO DE MARINGÁ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PROF. DR. Marcílio </a:t>
            </a:r>
            <a:r>
              <a:rPr lang="pt-BR" dirty="0" err="1"/>
              <a:t>H</a:t>
            </a:r>
            <a:r>
              <a:rPr lang="pt-BR" dirty="0" err="1" smtClean="0"/>
              <a:t>ubner</a:t>
            </a:r>
            <a:r>
              <a:rPr lang="pt-BR" dirty="0" smtClean="0"/>
              <a:t> de </a:t>
            </a:r>
            <a:r>
              <a:rPr lang="pt-BR" dirty="0"/>
              <a:t>M</a:t>
            </a:r>
            <a:r>
              <a:rPr lang="pt-BR" dirty="0" smtClean="0"/>
              <a:t>iranda </a:t>
            </a:r>
            <a:r>
              <a:rPr lang="pt-BR" dirty="0"/>
              <a:t>N</a:t>
            </a:r>
            <a:r>
              <a:rPr lang="pt-BR" dirty="0" smtClean="0"/>
              <a:t>eto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79579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611560" y="1196752"/>
            <a:ext cx="7704856" cy="27866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APRENDEM OS PRINCÍPIO BÁSICOS DA EDUCAÇÃO FISCAL E ADQUIREM NA PRÁTICA OS CONHECIMENTOS NECESSÁRIOS PARA ACOMPANHAMENTO DO ORÇAMENTO PÚBLICO  E O  AMPLO EXERCÍCIO DO CONTROLE SOCIAL.</a:t>
            </a:r>
            <a:endParaRPr lang="pt-B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17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 ONDE SÃO OS ESTUDANTES QUE ATUAM NO OBSERVATÓRIO SOCIAL DE MARINGÁ?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1323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15616" y="1412776"/>
            <a:ext cx="6400800" cy="2664296"/>
          </a:xfrm>
        </p:spPr>
        <p:txBody>
          <a:bodyPr/>
          <a:lstStyle/>
          <a:p>
            <a:pPr marL="457200" indent="-457200" algn="l">
              <a:buFontTx/>
              <a:buChar char="-"/>
            </a:pPr>
            <a:r>
              <a:rPr lang="pt-BR" dirty="0" smtClean="0"/>
              <a:t>ESCOLAS DO ENSINO MÉDIO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UNIVERSIDADE ESTADUAL DE MARINGÁ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UNIVERSIDADES PRIVADAS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7830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/>
          <a:lstStyle/>
          <a:p>
            <a:r>
              <a:rPr lang="pt-BR" dirty="0" smtClean="0"/>
              <a:t>DE QUAIS CURSOS SÃO OS ESTUDANTES?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6980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15616" y="1412776"/>
            <a:ext cx="6400800" cy="4392488"/>
          </a:xfrm>
        </p:spPr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pt-BR" dirty="0" smtClean="0"/>
              <a:t>CIÊNCIAS CONTÁBEIS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ECONOMIA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DIREITO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CIÊNCIAS SOCIAIS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SECRETARIADO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ENFERMAGEM</a:t>
            </a:r>
          </a:p>
          <a:p>
            <a:pPr marL="457200" indent="-457200" algn="l">
              <a:buFontTx/>
              <a:buChar char="-"/>
            </a:pPr>
            <a:r>
              <a:rPr lang="pt-BR" dirty="0" smtClean="0"/>
              <a:t>ENGENHARIA</a:t>
            </a:r>
          </a:p>
          <a:p>
            <a:pPr marL="457200" indent="-457200" algn="l">
              <a:buFontTx/>
              <a:buChar char="-"/>
            </a:pPr>
            <a:endParaRPr lang="pt-BR" dirty="0" smtClean="0"/>
          </a:p>
          <a:p>
            <a:pPr marL="457200" indent="-457200" algn="l">
              <a:buFontTx/>
              <a:buChar char="-"/>
            </a:pPr>
            <a:endParaRPr lang="pt-BR" dirty="0" smtClean="0"/>
          </a:p>
          <a:p>
            <a:pPr marL="457200" indent="-457200" algn="l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8356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pt-BR" dirty="0" smtClean="0"/>
              <a:t>COMO CONQUISTAMOS ESTES ALUNOS?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776864" cy="3384376"/>
          </a:xfrm>
        </p:spPr>
        <p:txBody>
          <a:bodyPr>
            <a:normAutofit/>
          </a:bodyPr>
          <a:lstStyle/>
          <a:p>
            <a:pPr algn="l"/>
            <a:r>
              <a:rPr lang="pt-BR" sz="2800" dirty="0" smtClean="0"/>
              <a:t>1- PALESTRAS SHOW COM TEMÁTICAS DA EDUCAÇÃO FISCAL E DO CONTROLE SOCIAL EM SEMANAS ACADEMICAS E AULAS MAGNAS;</a:t>
            </a:r>
          </a:p>
          <a:p>
            <a:pPr algn="l"/>
            <a:r>
              <a:rPr lang="pt-BR" sz="2800" dirty="0" smtClean="0"/>
              <a:t>2- ESPETÁCULOS EDUCATIVOS;</a:t>
            </a:r>
          </a:p>
          <a:p>
            <a:pPr algn="l"/>
            <a:r>
              <a:rPr lang="pt-BR" sz="2800" dirty="0" smtClean="0"/>
              <a:t>3 – EDITAIS DE PROJETO DE EXTENSÃO E DE PESQUISA; </a:t>
            </a:r>
          </a:p>
          <a:p>
            <a:pPr algn="l"/>
            <a:r>
              <a:rPr lang="pt-BR" sz="2800" dirty="0" smtClean="0"/>
              <a:t>4 – NOTICIAS DIVULGADAS PELA MÍDIA.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61979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QUAIS AS MOTIVAÇÕES QUE LEVAM OS ALUNOS A ATUAR NO OBSERVATÓRIO?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776864" cy="338437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pt-BR" sz="2800" dirty="0" smtClean="0"/>
              <a:t>1- ATUAÇÃO VOLUNTÁRIA EM UM PROJETO DE RELEVÂNCIA SOCIAL;</a:t>
            </a:r>
          </a:p>
          <a:p>
            <a:pPr algn="l"/>
            <a:r>
              <a:rPr lang="pt-BR" sz="2800" dirty="0" smtClean="0"/>
              <a:t>2- OBTENÇÃO DE CARGA HORÁRIA CERTIFICADA COMO ATIVIDADE ACADÊMICA COMPLEMENTAR;</a:t>
            </a:r>
          </a:p>
          <a:p>
            <a:pPr algn="l"/>
            <a:r>
              <a:rPr lang="pt-BR" sz="2800" dirty="0" smtClean="0"/>
              <a:t>3 – ENRIQUECIMENTO CURRICULAR; </a:t>
            </a:r>
          </a:p>
          <a:p>
            <a:pPr algn="l"/>
            <a:r>
              <a:rPr lang="pt-BR" sz="2800" dirty="0" smtClean="0"/>
              <a:t>4 – OBTENÇÃO DE BOLSA ASSOCIADA A ATUAÇÃO EM PROJETO DE PESQUISA OU EXTENSÃO;</a:t>
            </a:r>
          </a:p>
          <a:p>
            <a:pPr algn="l"/>
            <a:r>
              <a:rPr lang="pt-BR" sz="2800" dirty="0" smtClean="0"/>
              <a:t>5 – OBTENÇÃO DE DADOS PARA REALIZAÇÃO DE MONOGRAFIAS E TESES.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28019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800200"/>
          </a:xfrm>
        </p:spPr>
        <p:txBody>
          <a:bodyPr>
            <a:normAutofit/>
          </a:bodyPr>
          <a:lstStyle/>
          <a:p>
            <a:r>
              <a:rPr lang="pt-BR" dirty="0" smtClean="0"/>
              <a:t>O QUE FAZEM OS ALUNOS NO OBSERVATÓRIO?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776864" cy="338437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pt-BR" sz="2800" dirty="0" smtClean="0"/>
              <a:t>1- ORGANIZAM ARQUIVOS;</a:t>
            </a:r>
          </a:p>
          <a:p>
            <a:pPr algn="l"/>
            <a:r>
              <a:rPr lang="pt-BR" sz="2800" dirty="0" smtClean="0"/>
              <a:t>2- ENCAMINHAM DOCUMENTOS;</a:t>
            </a:r>
          </a:p>
          <a:p>
            <a:pPr algn="l"/>
            <a:r>
              <a:rPr lang="pt-BR" sz="2800" dirty="0" smtClean="0"/>
              <a:t>3 – PESQUISA DE PREÇOS; </a:t>
            </a:r>
          </a:p>
          <a:p>
            <a:pPr algn="l"/>
            <a:r>
              <a:rPr lang="pt-BR" sz="2800" dirty="0" smtClean="0"/>
              <a:t>4 – ACOMPANHAMENTO DE LICITAÇÕES;</a:t>
            </a:r>
          </a:p>
          <a:p>
            <a:pPr algn="l"/>
            <a:r>
              <a:rPr lang="pt-BR" sz="2800" dirty="0" smtClean="0"/>
              <a:t>5 – CONFEREM PROCESSOS;</a:t>
            </a:r>
          </a:p>
          <a:p>
            <a:pPr algn="l"/>
            <a:r>
              <a:rPr lang="pt-BR" sz="2800" dirty="0" smtClean="0"/>
              <a:t>6 – IMPLANTAÇÃO DE DADOS NO SISTEMA INFORMATIZADO DE ACOMPANHAMENTO DE LICITAÇÕES.</a:t>
            </a:r>
          </a:p>
          <a:p>
            <a:pPr algn="l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583637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800200"/>
          </a:xfrm>
        </p:spPr>
        <p:txBody>
          <a:bodyPr>
            <a:normAutofit/>
          </a:bodyPr>
          <a:lstStyle/>
          <a:p>
            <a:r>
              <a:rPr lang="pt-BR" dirty="0" smtClean="0"/>
              <a:t>O QUE FAZEM OS ALUNOS NO OBSERVATÓRIO?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776864" cy="3384376"/>
          </a:xfrm>
        </p:spPr>
        <p:txBody>
          <a:bodyPr>
            <a:normAutofit fontScale="92500"/>
          </a:bodyPr>
          <a:lstStyle/>
          <a:p>
            <a:pPr algn="l"/>
            <a:r>
              <a:rPr lang="pt-BR" sz="2800" dirty="0" smtClean="0"/>
              <a:t>7- ASSISTEM  SESSÕES DA CÂMARA DE VEREADORES;</a:t>
            </a:r>
          </a:p>
          <a:p>
            <a:pPr algn="l"/>
            <a:r>
              <a:rPr lang="pt-BR" sz="2800" dirty="0" smtClean="0"/>
              <a:t>8 – COLABORAM NA REALIZAÇÃO DE EVENTOS;</a:t>
            </a:r>
          </a:p>
          <a:p>
            <a:pPr algn="l"/>
            <a:r>
              <a:rPr lang="pt-BR" sz="2800" dirty="0" smtClean="0"/>
              <a:t>9 – COLABORAM NA EALIZAÇÃO DE RELATÓRIOS;</a:t>
            </a:r>
          </a:p>
          <a:p>
            <a:pPr algn="l"/>
            <a:r>
              <a:rPr lang="pt-BR" sz="2800" dirty="0" smtClean="0"/>
              <a:t>10 – PARTICIPAM DE CURSOS E EVENTOS DE CAPACITAÇÃO;</a:t>
            </a:r>
          </a:p>
          <a:p>
            <a:pPr algn="l"/>
            <a:r>
              <a:rPr lang="pt-BR" sz="2800" dirty="0" smtClean="0"/>
              <a:t>11 – REALIZAM TRABALHOS DE CONCLUSÃO DE CURSO UTILIZANDO DADOS DO OBSERVATÓRIO.</a:t>
            </a:r>
          </a:p>
          <a:p>
            <a:pPr algn="l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056145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da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1717DF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295</Words>
  <Application>Microsoft Office PowerPoint</Application>
  <PresentationFormat>Apresentação na tela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PRÁTICAS DE ESTUDANTES UNIVERSITÁRIOS NO OBSERVATÓRIO DE MARINGÁ</vt:lpstr>
      <vt:lpstr>DE ONDE SÃO OS ESTUDANTES QUE ATUAM NO OBSERVATÓRIO SOCIAL DE MARINGÁ?</vt:lpstr>
      <vt:lpstr>Apresentação do PowerPoint</vt:lpstr>
      <vt:lpstr>DE QUAIS CURSOS SÃO OS ESTUDANTES?</vt:lpstr>
      <vt:lpstr>Apresentação do PowerPoint</vt:lpstr>
      <vt:lpstr>COMO CONQUISTAMOS ESTES ALUNOS?</vt:lpstr>
      <vt:lpstr>QUAIS AS MOTIVAÇÕES QUE LEVAM OS ALUNOS A ATUAR NO OBSERVATÓRIO?</vt:lpstr>
      <vt:lpstr>O QUE FAZEM OS ALUNOS NO OBSERVATÓRIO?</vt:lpstr>
      <vt:lpstr>O QUE FAZEM OS ALUNOS NO OBSERVATÓRIO?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PRÁTICAS DE ESTUDANTES UNIVERSITÁRIOS NO OBSERVATÓRIO DE MARINGÁ</dc:title>
  <dc:creator>Marcilio Hubner</dc:creator>
  <cp:lastModifiedBy>Marcilio Hubner</cp:lastModifiedBy>
  <cp:revision>10</cp:revision>
  <dcterms:created xsi:type="dcterms:W3CDTF">2013-11-21T17:02:49Z</dcterms:created>
  <dcterms:modified xsi:type="dcterms:W3CDTF">2013-11-21T17:43:42Z</dcterms:modified>
</cp:coreProperties>
</file>