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s-SV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7 Título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8" name="27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17" name="16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29" name="2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  <p:sp>
        <p:nvSpPr>
          <p:cNvPr id="9" name="8 Subtítulo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s-E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Haga clic en el icono para agregar una imagen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2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3" name="1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4" name="1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4F9003F7-270B-44DE-98E5-440373118AD3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s-SV"/>
          </a:p>
        </p:txBody>
      </p:sp>
      <p:sp>
        <p:nvSpPr>
          <p:cNvPr id="23" name="22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66E2AAF2-8856-4E6C-A077-9B793853E1A1}" type="slidenum">
              <a:rPr lang="es-SV" smtClean="0"/>
              <a:t>‹Nº›</a:t>
            </a:fld>
            <a:endParaRPr lang="es-SV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395536" y="1412776"/>
            <a:ext cx="8496944" cy="3600400"/>
          </a:xfrm>
        </p:spPr>
        <p:txBody>
          <a:bodyPr>
            <a:normAutofit/>
          </a:bodyPr>
          <a:lstStyle/>
          <a:p>
            <a:pPr algn="ctr"/>
            <a:r>
              <a:rPr lang="es-SV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TRABAJO PENITENCIARIO Y REINSERCIÓN SOCIO-LABORAL</a:t>
            </a:r>
            <a:endParaRPr lang="es-SV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3286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30352" y="554376"/>
            <a:ext cx="7772400" cy="1362456"/>
          </a:xfrm>
        </p:spPr>
        <p:txBody>
          <a:bodyPr/>
          <a:lstStyle/>
          <a:p>
            <a:pPr algn="just"/>
            <a:r>
              <a:rPr lang="es-SV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SITUACIONES PROBLEMÁTICAS QUE AFECTAN A LOS SISTEMAS PENITENCIARIOS</a:t>
            </a:r>
            <a:r>
              <a:rPr lang="es-SV" sz="4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s-SV" sz="4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23528" y="2420888"/>
            <a:ext cx="8568952" cy="4176464"/>
          </a:xfrm>
        </p:spPr>
        <p:txBody>
          <a:bodyPr>
            <a:normAutofit/>
          </a:bodyPr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ALTOS NIVELES DE HACINAMIENTO</a:t>
            </a:r>
          </a:p>
          <a:p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INFRAESTRUCTURA INSUFICIENTE E INADECUADA</a:t>
            </a:r>
          </a:p>
          <a:p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Ø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TALLERES INSUFICIENTES Y CON EQUIPAMIENTO </a:t>
            </a: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INSUFICIENTE Y OBSOLETO</a:t>
            </a:r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/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Ø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RESENTIMIENTO DE LA SOCIEDAD CON LOS PRIVADOS DE LIBERTAD, ACENTAMIENTO DE LA ESTIGMATIZACIÓN</a:t>
            </a:r>
          </a:p>
          <a:p>
            <a:pPr marL="342900" indent="-342900" algn="just">
              <a:buFont typeface="Wingdings" panose="05000000000000000000" pitchFamily="2" charset="2"/>
              <a:buChar char="Ø"/>
            </a:pPr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Ø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ALTOS NIVELES DE </a:t>
            </a: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OCIO CARCELARIO</a:t>
            </a:r>
            <a:endParaRPr lang="es-SV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59656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332656"/>
            <a:ext cx="8568952" cy="1362456"/>
          </a:xfrm>
        </p:spPr>
        <p:txBody>
          <a:bodyPr/>
          <a:lstStyle/>
          <a:p>
            <a:r>
              <a:rPr lang="es-SV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 </a:t>
            </a:r>
            <a:r>
              <a:rPr lang="es-SV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TRABAJO PENITENCIARIO, QUE PODEMOS HACER PARA MEJORAR LA SITUACIÓN ACTUAL</a:t>
            </a:r>
            <a:endParaRPr lang="es-SV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251520" y="2060848"/>
            <a:ext cx="8568952" cy="4536504"/>
          </a:xfrm>
        </p:spPr>
        <p:txBody>
          <a:bodyPr>
            <a:normAutofit lnSpcReduction="10000"/>
          </a:bodyPr>
          <a:lstStyle/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UN DIAGNÓSTICO AL INGRESAR A LA PRISIÓN ( PLANIFICACIÓN DE LA ESTANCIA EN PRISIÓN, GESTIÓN DE </a:t>
            </a: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CASO POR PRIVADO O PRIVADA DE LIBERTAD)</a:t>
            </a:r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/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PERSONAL PENITENCIARIO COMPROMETIDO Y CALIFICADO.</a:t>
            </a:r>
          </a:p>
          <a:p>
            <a:pPr algn="just"/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INSTALACIONES APROPIADAS Y EQUIPADAS.</a:t>
            </a:r>
          </a:p>
          <a:p>
            <a:pPr algn="just"/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DIAGNÓSTICO DE LAS NECESIDADES ACTUALES DEL MERCADO LABORAL</a:t>
            </a: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342900" indent="-342900" algn="just">
              <a:buFont typeface="Arial" panose="020B0604020202020204" pitchFamily="34" charset="0"/>
              <a:buChar char="•"/>
            </a:pPr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VINCULACIÓN DEL TRABAJO PENITENCIARIO CON EL MUNDO EXTERIOR.</a:t>
            </a:r>
            <a:endParaRPr lang="es-SV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4579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482368"/>
            <a:ext cx="8568952" cy="1362456"/>
          </a:xfrm>
        </p:spPr>
        <p:txBody>
          <a:bodyPr/>
          <a:lstStyle/>
          <a:p>
            <a:r>
              <a:rPr lang="es-SV" sz="4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POR QUE EL TRABAJO COMO ELEMENTO DE LA REINSERCIÓN SOCIAL</a:t>
            </a:r>
            <a:r>
              <a:rPr lang="es-SV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s-SV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251520" y="1988840"/>
            <a:ext cx="8640960" cy="4536504"/>
          </a:xfrm>
        </p:spPr>
        <p:txBody>
          <a:bodyPr/>
          <a:lstStyle/>
          <a:p>
            <a:pPr marL="342900" indent="-342900" algn="just">
              <a:buFont typeface="Wingdings" panose="05000000000000000000" pitchFamily="2" charset="2"/>
              <a:buChar char="v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TENER UN TRABAJO AUMENTA LAS POSIBILIDADES DE REHABILITACIÓN SOCIAL DE UN DELINCUENTE.</a:t>
            </a:r>
          </a:p>
          <a:p>
            <a:pPr algn="just"/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v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REDUCE EL RIESGO DE REINSIDENCIA.</a:t>
            </a:r>
          </a:p>
          <a:p>
            <a:pPr algn="just"/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v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SE REDUCE LOS COSTOS DE SEGURIDAD DE UNA SOCIEDAD</a:t>
            </a:r>
          </a:p>
          <a:p>
            <a:pPr marL="342900" indent="-342900" algn="just">
              <a:buFont typeface="Wingdings" panose="05000000000000000000" pitchFamily="2" charset="2"/>
              <a:buChar char="v"/>
            </a:pPr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v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SE BUSCA FOMENTAR UNA SOCIEDAD MAS INCLUSIVA Y COHESIONADA</a:t>
            </a:r>
            <a:endParaRPr lang="es-SV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4579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79512" y="260648"/>
            <a:ext cx="8640960" cy="6264696"/>
          </a:xfrm>
        </p:spPr>
        <p:txBody>
          <a:bodyPr/>
          <a:lstStyle/>
          <a:p>
            <a:pPr marL="342900" indent="-342900">
              <a:buFont typeface="Wingdings" panose="05000000000000000000" pitchFamily="2" charset="2"/>
              <a:buChar char="v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SE BUSCA SUPLIR LA CARENCIA DE HABILIDADES</a:t>
            </a:r>
          </a:p>
          <a:p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v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FORTALECER LA CARENCIA DE EDUCACIÓN FORMAL Y NO FORMALIZADA.</a:t>
            </a:r>
          </a:p>
          <a:p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v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AUMENTAR LA EMPLEABILIDAD O BIEN EL AUTOEMPLEO DEL INDIVIDUO.</a:t>
            </a:r>
          </a:p>
          <a:p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v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SE BUSCA GARANTIZAR LA PROTECCIÓN DE LAZOS Y VIVENCIA FAMILIAR.</a:t>
            </a:r>
          </a:p>
          <a:p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Wingdings" panose="05000000000000000000" pitchFamily="2" charset="2"/>
              <a:buChar char="v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INTERMEDIAR ENTRE LA DISCRIMINACIÓN Y EL ESTIGMA SOCIAL DE LA POBLACIÓN EN GENERAL Y PRINCIPALMENTE LA EMPRESA PRIVADA SOBRE ESTE SEGMENTO POBLACIONAL</a:t>
            </a:r>
            <a:endParaRPr lang="es-SV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4579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512" y="260648"/>
            <a:ext cx="8712968" cy="1362456"/>
          </a:xfrm>
        </p:spPr>
        <p:txBody>
          <a:bodyPr/>
          <a:lstStyle/>
          <a:p>
            <a:r>
              <a:rPr lang="es-SV" sz="3600" dirty="0" smtClean="0">
                <a:solidFill>
                  <a:schemeClr val="tx1"/>
                </a:solidFill>
              </a:rPr>
              <a:t>SE REQUIERE:</a:t>
            </a:r>
            <a:endParaRPr lang="es-SV" sz="3600" dirty="0">
              <a:solidFill>
                <a:schemeClr val="tx1"/>
              </a:solidFill>
            </a:endParaRP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79512" y="1988840"/>
            <a:ext cx="8784976" cy="4608512"/>
          </a:xfrm>
        </p:spPr>
        <p:txBody>
          <a:bodyPr/>
          <a:lstStyle/>
          <a:p>
            <a:pPr marL="342900" indent="-342900" algn="just">
              <a:buFont typeface="Wingdings" panose="05000000000000000000" pitchFamily="2" charset="2"/>
              <a:buChar char="ü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IDENTIFICAR LA </a:t>
            </a: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FORMA DE LA ECONOMIA </a:t>
            </a: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DE LAS PRISIONES.</a:t>
            </a:r>
          </a:p>
          <a:p>
            <a:pPr algn="just"/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ü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QUE TIPO DE PRODUCCIÓN SE TIENE AL INTERIOR DE LAS PRISIONES.</a:t>
            </a:r>
          </a:p>
          <a:p>
            <a:pPr algn="just"/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ü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CREAR UNA RED ENTRE EL ESTADO Y LA COMUNIDAD, LA IMPLICACIÓN TOTAL Y ACTIVA DE LOS SUJETOS PÚBLICOS Y PRIVADOS, DE DIVERSAS  CLASES Y TIPOS DE HABILIDADES</a:t>
            </a:r>
          </a:p>
          <a:p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ü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SE DEBE APUNTAR A FORTALECER UNA SOCIEDAD MÁS INCLUSIVA Y UN MERCADO LABORAL ABIERTO A TODOS.</a:t>
            </a:r>
            <a:endParaRPr lang="es-SV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4579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512" y="188640"/>
            <a:ext cx="8712968" cy="1362456"/>
          </a:xfrm>
        </p:spPr>
        <p:txBody>
          <a:bodyPr/>
          <a:lstStyle/>
          <a:p>
            <a:r>
              <a:rPr lang="es-SV" sz="4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ENFOQUE REGIONAL</a:t>
            </a:r>
            <a:endParaRPr lang="es-SV" sz="4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79512" y="1916832"/>
            <a:ext cx="8712968" cy="4680520"/>
          </a:xfrm>
        </p:spPr>
        <p:txBody>
          <a:bodyPr/>
          <a:lstStyle/>
          <a:p>
            <a:pPr marL="342900" indent="-342900" algn="just">
              <a:buFont typeface="Wingdings" panose="05000000000000000000" pitchFamily="2" charset="2"/>
              <a:buChar char="q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PARTIMOS DE QUE LA REINCORPORACIÓN AL TRABAJO ES UN TEMA EXTREMADAMENTE PROBLEMÁTICO.</a:t>
            </a:r>
          </a:p>
          <a:p>
            <a:pPr algn="just"/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q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SE PUEDE BUSCAR CREAR UNA RED REGIONAL DE </a:t>
            </a: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APRENDIZAJE, PROPICIANDO EL INTERCAMBIO DE BUENAS PRACTICAS</a:t>
            </a:r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/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q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SE DEBE COMPARTIR Y TRANSFERIR EL SABER-HACER</a:t>
            </a:r>
          </a:p>
          <a:p>
            <a:pPr algn="just"/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q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SOBRE TODO EN EL CAMPO DE LA ESTRATEGIA, ENFOQUE, FORMA DE ORGANIZACIÓN, GESTIÓN DE TRABAJO DE PRIVADOS Y EX PRIVADOS DE LIBERTAD</a:t>
            </a:r>
            <a:endParaRPr lang="es-SV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4579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23528" y="260648"/>
            <a:ext cx="8496944" cy="6336704"/>
          </a:xfrm>
        </p:spPr>
        <p:txBody>
          <a:bodyPr/>
          <a:lstStyle/>
          <a:p>
            <a:pPr marL="342900" indent="-342900" algn="just">
              <a:buFont typeface="Wingdings" panose="05000000000000000000" pitchFamily="2" charset="2"/>
              <a:buChar char="q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COMO SE INNOVA EN LOS PROCESOS Y EVALUACIÓN DE RESULTADOS</a:t>
            </a:r>
          </a:p>
          <a:p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q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PLAN DE FORMACIÓN DE EMPLEADOS Y FUNCIONARIOS PENITENCIARIOS</a:t>
            </a:r>
          </a:p>
          <a:p>
            <a:endParaRPr lang="es-SV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just">
              <a:buFont typeface="Wingdings" panose="05000000000000000000" pitchFamily="2" charset="2"/>
              <a:buChar char="q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NO DEJAR DE LADO LA PROTECCIÓN A GRUPOS AÚN CON MAYOR RIESGO DE EXCLUSIÓN, COMO SON: DISCAPACITADOS, EXTRANJEROS, MUJERES, MENORES Y PERSONAS CON PADECIMIENTOS DE ENFERMEDADES CRÓNICAS O INCURABLES</a:t>
            </a:r>
          </a:p>
          <a:p>
            <a:pPr marL="342900" indent="-342900" algn="just">
              <a:buFont typeface="Wingdings" panose="05000000000000000000" pitchFamily="2" charset="2"/>
              <a:buChar char="q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FORMAS DE TRABAJO: COMO PROCESO DE FORMACIÓN, LABORES DE ORNATO Y ASEO EN LA PRISIÓN, TRABAJO REMUNERADO</a:t>
            </a:r>
          </a:p>
          <a:p>
            <a:pPr marL="342900" indent="-342900" algn="just">
              <a:buFont typeface="Wingdings" panose="05000000000000000000" pitchFamily="2" charset="2"/>
              <a:buChar char="q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BENEFICIOS LEGALES </a:t>
            </a:r>
          </a:p>
          <a:p>
            <a:pPr marL="342900" indent="-342900" algn="just">
              <a:buFont typeface="Wingdings" panose="05000000000000000000" pitchFamily="2" charset="2"/>
              <a:buChar char="q"/>
            </a:pPr>
            <a:r>
              <a:rPr lang="es-SV" dirty="0" smtClean="0">
                <a:latin typeface="Arial" panose="020B0604020202020204" pitchFamily="34" charset="0"/>
                <a:cs typeface="Arial" panose="020B0604020202020204" pitchFamily="34" charset="0"/>
              </a:rPr>
              <a:t>FORMAS DE PAGO Y ADMINISTRACIÓN DE DINERO.</a:t>
            </a:r>
            <a:endParaRPr lang="es-SV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4579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értice">
  <a:themeElements>
    <a:clrScheme name="Vértice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Vértice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Vértice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83</TotalTime>
  <Words>439</Words>
  <Application>Microsoft Office PowerPoint</Application>
  <PresentationFormat>Presentación en pantalla (4:3)</PresentationFormat>
  <Paragraphs>62</Paragraphs>
  <Slides>8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8</vt:i4>
      </vt:variant>
    </vt:vector>
  </HeadingPairs>
  <TitlesOfParts>
    <vt:vector size="9" baseType="lpstr">
      <vt:lpstr>Vértice</vt:lpstr>
      <vt:lpstr>TRABAJO PENITENCIARIO Y REINSERCIÓN SOCIO-LABORAL</vt:lpstr>
      <vt:lpstr>SITUACIONES PROBLEMÁTICAS QUE AFECTAN A LOS SISTEMAS PENITENCIARIOS.</vt:lpstr>
      <vt:lpstr>EL TRABAJO PENITENCIARIO, QUE PODEMOS HACER PARA MEJORAR LA SITUACIÓN ACTUAL</vt:lpstr>
      <vt:lpstr>POR QUE EL TRABAJO COMO ELEMENTO DE LA REINSERCIÓN SOCIAL.</vt:lpstr>
      <vt:lpstr>Presentación de PowerPoint</vt:lpstr>
      <vt:lpstr>SE REQUIERE:</vt:lpstr>
      <vt:lpstr>ENFOQUE REGIONAL</vt:lpstr>
      <vt:lpstr>Presentación de PowerPoint</vt:lpstr>
    </vt:vector>
  </TitlesOfParts>
  <Company>HP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TRABAJO PENITENCIARIO Y REINSERCIÓN SOCIO-LABORAL</dc:title>
  <dc:creator>Nelson Rauda</dc:creator>
  <cp:lastModifiedBy>Nelson Rauda</cp:lastModifiedBy>
  <cp:revision>11</cp:revision>
  <dcterms:created xsi:type="dcterms:W3CDTF">2013-11-02T04:26:22Z</dcterms:created>
  <dcterms:modified xsi:type="dcterms:W3CDTF">2015-02-18T04:23:53Z</dcterms:modified>
</cp:coreProperties>
</file>

<file path=docProps/thumbnail.jpeg>
</file>