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60" r:id="rId3"/>
    <p:sldId id="258" r:id="rId4"/>
    <p:sldId id="259" r:id="rId5"/>
    <p:sldId id="262" r:id="rId6"/>
  </p:sldIdLst>
  <p:sldSz cx="9144000" cy="6858000" type="screen4x3"/>
  <p:notesSz cx="6858000" cy="9144000"/>
  <p:defaultTextStyle>
    <a:defPPr>
      <a:defRPr lang="es-SV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onector recto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28 Título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9" name="8 Subtítulo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16" name="15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2" name="1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15" name="14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2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7" name="26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5" name="2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19" name="18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es-SV"/>
          </a:p>
        </p:txBody>
      </p:sp>
      <p:sp>
        <p:nvSpPr>
          <p:cNvPr id="16" name="15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onector recto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5 Marcador de texto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19" name="18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11" name="10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16" name="1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  <p:sp>
        <p:nvSpPr>
          <p:cNvPr id="8" name="7 Título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19 Título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4" name="13 Marcador de contenido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13" name="12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1" name="20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10" name="9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31" name="30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28 Título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3" name="12 Marcador de texto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25" name="24 Marcador de texto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8" name="27 Marcador de contenido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10" name="9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  <p:sp>
        <p:nvSpPr>
          <p:cNvPr id="11" name="10 Conector recto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29 Título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2" name="1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21" name="20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24" name="2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7 Conector recto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11 Título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6" name="25 Marcador de texto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14" name="13 Marcador de contenido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5" name="2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29" name="28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12 Marcador de posición de imagen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SV"/>
          </a:p>
        </p:txBody>
      </p:sp>
      <p:sp>
        <p:nvSpPr>
          <p:cNvPr id="31" name="30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  <p:sp>
        <p:nvSpPr>
          <p:cNvPr id="17" name="16 Título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6" name="25 Marcador de texto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onector recto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7 Marcador de texto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1" name="10 Marcador de fecha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3D1A56A3-8996-4705-9F2E-49CCB9CD4A77}" type="datetimeFigureOut">
              <a:rPr lang="es-SV" smtClean="0"/>
              <a:t>17/02/2015</a:t>
            </a:fld>
            <a:endParaRPr lang="es-SV"/>
          </a:p>
        </p:txBody>
      </p:sp>
      <p:sp>
        <p:nvSpPr>
          <p:cNvPr id="28" name="27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es-SV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97154A03-97ED-4F40-A8C4-39A0F7CABC8D}" type="slidenum">
              <a:rPr lang="es-SV" smtClean="0"/>
              <a:t>‹Nº›</a:t>
            </a:fld>
            <a:endParaRPr lang="es-SV"/>
          </a:p>
        </p:txBody>
      </p:sp>
      <p:sp>
        <p:nvSpPr>
          <p:cNvPr id="10" name="9 Marcador de título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9" name="8 Conector recto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11 Conector recto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title"/>
          </p:nvPr>
        </p:nvSpPr>
        <p:spPr>
          <a:xfrm>
            <a:off x="301752" y="457200"/>
            <a:ext cx="8842248" cy="4339952"/>
          </a:xfrm>
        </p:spPr>
        <p:txBody>
          <a:bodyPr/>
          <a:lstStyle/>
          <a:p>
            <a:pPr algn="ctr"/>
            <a:r>
              <a:rPr lang="es-SV" sz="7200" b="1" dirty="0" smtClean="0"/>
              <a:t>Relación jurídico </a:t>
            </a:r>
            <a:r>
              <a:rPr lang="es-SV" sz="7200" b="1" dirty="0" smtClean="0"/>
              <a:t>penitenciaria</a:t>
            </a:r>
            <a:br>
              <a:rPr lang="es-SV" sz="7200" b="1" dirty="0" smtClean="0"/>
            </a:br>
            <a:r>
              <a:rPr lang="es-SV" sz="7200" b="1" dirty="0" smtClean="0"/>
              <a:t/>
            </a:r>
            <a:br>
              <a:rPr lang="es-SV" sz="7200" b="1" dirty="0" smtClean="0"/>
            </a:br>
            <a:r>
              <a:rPr lang="es-SV" sz="2800" b="1" dirty="0" smtClean="0"/>
              <a:t>Licdo. Nelson rauda portillo</a:t>
            </a:r>
            <a:endParaRPr lang="es-SV" sz="7200" b="1" dirty="0"/>
          </a:p>
        </p:txBody>
      </p:sp>
    </p:spTree>
  </p:cSld>
  <p:clrMapOvr>
    <a:masterClrMapping/>
  </p:clrMapOvr>
  <p:transition>
    <p:zoom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contenido"/>
          <p:cNvSpPr>
            <a:spLocks noGrp="1"/>
          </p:cNvSpPr>
          <p:nvPr>
            <p:ph idx="1"/>
          </p:nvPr>
        </p:nvSpPr>
        <p:spPr>
          <a:xfrm>
            <a:off x="251520" y="404664"/>
            <a:ext cx="8640960" cy="6192688"/>
          </a:xfrm>
        </p:spPr>
        <p:txBody>
          <a:bodyPr/>
          <a:lstStyle/>
          <a:p>
            <a:pPr algn="just"/>
            <a:r>
              <a:rPr lang="es-SV" sz="4000" b="1" dirty="0" smtClean="0"/>
              <a:t>La Función de la administración penitenciaria derivada del mandato constitucional referido a la Pena Privativa de libertad</a:t>
            </a:r>
          </a:p>
          <a:p>
            <a:pPr algn="just"/>
            <a:endParaRPr lang="es-SV" b="1" dirty="0" smtClean="0"/>
          </a:p>
          <a:p>
            <a:pPr algn="just"/>
            <a:endParaRPr lang="es-SV" b="1" dirty="0" smtClean="0"/>
          </a:p>
          <a:p>
            <a:pPr algn="just"/>
            <a:r>
              <a:rPr lang="es-SV" sz="4000" b="1" dirty="0" smtClean="0"/>
              <a:t>Delimitación de la función del Juez de Vigilancia Penitenciaria y de Ejecución de la Pena.</a:t>
            </a:r>
            <a:endParaRPr lang="es-SV" sz="4000" b="1" dirty="0"/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5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s-SV" dirty="0" smtClean="0"/>
              <a:t>RELACIÓN DE SUJECIÓN ESPECIAL</a:t>
            </a:r>
            <a:endParaRPr lang="es-SV" dirty="0"/>
          </a:p>
        </p:txBody>
      </p:sp>
      <p:sp>
        <p:nvSpPr>
          <p:cNvPr id="7" name="6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es-SV" dirty="0" smtClean="0"/>
          </a:p>
          <a:p>
            <a:pPr algn="just"/>
            <a:r>
              <a:rPr lang="es-SV" b="1" dirty="0" smtClean="0"/>
              <a:t>Consiste en una idea importada por el Tribunal Constitucional Español, de los planteamientos de 	LABAND Y JELLINEK y desarrollada por OTTO MAYER en el siglo XIX.</a:t>
            </a:r>
          </a:p>
          <a:p>
            <a:pPr algn="just"/>
            <a:r>
              <a:rPr lang="es-SV" b="1" dirty="0" smtClean="0"/>
              <a:t>Esta idea supone una dependencia del individuo frente a la administración pública, que se añade a la relación de dependencia jurídica en que se encuentra frente al Estado</a:t>
            </a:r>
          </a:p>
          <a:p>
            <a:endParaRPr lang="es-SV" dirty="0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s-ES" smtClean="0"/>
              <a:t>Logotipo</a:t>
            </a:r>
            <a:endParaRPr lang="es-ES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5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s-SV" b="1" dirty="0" smtClean="0"/>
              <a:t>ELEMENTOS CARACTERISTICOS DE LA RELACIÓN DE SUJECIÓN ESPECIAL</a:t>
            </a:r>
            <a:endParaRPr lang="es-SV" b="1" dirty="0"/>
          </a:p>
        </p:txBody>
      </p:sp>
      <p:sp>
        <p:nvSpPr>
          <p:cNvPr id="7" name="6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 algn="just">
              <a:buFont typeface="+mj-lt"/>
              <a:buAutoNum type="alphaLcParenR"/>
            </a:pPr>
            <a:r>
              <a:rPr lang="es-SV" dirty="0" smtClean="0"/>
              <a:t>El hecho de que la parte activa la Administración Pública.</a:t>
            </a:r>
          </a:p>
          <a:p>
            <a:pPr marL="514350" indent="-514350" algn="just">
              <a:buFont typeface="+mj-lt"/>
              <a:buAutoNum type="alphaLcParenR"/>
            </a:pPr>
            <a:r>
              <a:rPr lang="es-SV" dirty="0" smtClean="0"/>
              <a:t>La inserción efectiva y permanente del administrado en la organización administrativa.(La administración penitenciaria ofrece unas prestaciones al resto de los ciudadanos, velando por su seguridad colectiva, y al propio interno una función regeneradora y educativa)</a:t>
            </a:r>
            <a:endParaRPr lang="es-SV" dirty="0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s-ES" smtClean="0"/>
              <a:t>Logotipo</a:t>
            </a:r>
            <a:endParaRPr lang="es-ES"/>
          </a:p>
        </p:txBody>
      </p:sp>
    </p:spTree>
  </p:cSld>
  <p:clrMapOvr>
    <a:masterClrMapping/>
  </p:clrMapOvr>
  <p:transition>
    <p:strips dir="ld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5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s-SV" dirty="0" smtClean="0"/>
              <a:t>CONSECUENCIAS DERIVADAS DE LA RELACIÓN DE Sujeción Especial</a:t>
            </a:r>
            <a:endParaRPr lang="es-SV" dirty="0"/>
          </a:p>
        </p:txBody>
      </p:sp>
      <p:sp>
        <p:nvSpPr>
          <p:cNvPr id="7" name="6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 algn="just">
              <a:buFont typeface="+mj-lt"/>
              <a:buAutoNum type="arabicPeriod"/>
            </a:pPr>
            <a:r>
              <a:rPr lang="es-SV" dirty="0" smtClean="0"/>
              <a:t>Es el fundamento de la potestad disciplinaria de la Administración. (Principio de Legalidad y de Reserva)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es-SV" dirty="0" smtClean="0"/>
              <a:t>Justifica que sea a través de órganos de la propia administración que se impongan sanciones disciplinarias o penitenciarias.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es-SV" dirty="0" smtClean="0"/>
              <a:t>Aplicación a supuestos no sancionatorios, procesos de huelga de Hambre.</a:t>
            </a:r>
            <a:endParaRPr lang="es-SV" dirty="0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s-ES" smtClean="0"/>
              <a:t>Logotipo</a:t>
            </a:r>
            <a:endParaRPr lang="es-ES"/>
          </a:p>
        </p:txBody>
      </p:sp>
    </p:spTree>
  </p:cSld>
  <p:clrMapOvr>
    <a:masterClrMapping/>
  </p:clrMapOvr>
  <p:transition>
    <p:wheel spokes="8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iajes">
  <a:themeElements>
    <a:clrScheme name="Viajes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Viajes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Viajes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65</TotalTime>
  <Words>175</Words>
  <Application>Microsoft Office PowerPoint</Application>
  <PresentationFormat>Presentación en pantalla (4:3)</PresentationFormat>
  <Paragraphs>19</Paragraphs>
  <Slides>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6" baseType="lpstr">
      <vt:lpstr>Viajes</vt:lpstr>
      <vt:lpstr>Relación jurídico penitenciaria  Licdo. Nelson rauda portillo</vt:lpstr>
      <vt:lpstr>Presentación de PowerPoint</vt:lpstr>
      <vt:lpstr>RELACIÓN DE SUJECIÓN ESPECIAL</vt:lpstr>
      <vt:lpstr>ELEMENTOS CARACTERISTICOS DE LA RELACIÓN DE SUJECIÓN ESPECIAL</vt:lpstr>
      <vt:lpstr>CONSECUENCIAS DERIVADAS DE LA RELACIÓN DE Sujeción Especial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Relación jurídico penitenciaria</dc:title>
  <dc:creator>Usuario</dc:creator>
  <cp:lastModifiedBy>Nelson Rauda</cp:lastModifiedBy>
  <cp:revision>9</cp:revision>
  <dcterms:created xsi:type="dcterms:W3CDTF">2010-10-16T03:11:13Z</dcterms:created>
  <dcterms:modified xsi:type="dcterms:W3CDTF">2015-02-18T04:11:26Z</dcterms:modified>
</cp:coreProperties>
</file>

<file path=docProps/thumbnail.jpeg>
</file>