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slideLayouts/slideLayout56.xml" ContentType="application/vnd.openxmlformats-officedocument.presentationml.slideLayout+xml"/>
  <Override PartName="/ppt/theme/theme5.xml" ContentType="application/vnd.openxmlformats-officedocument.theme+xml"/>
  <Override PartName="/ppt/theme/theme6.xml" ContentType="application/vnd.openxmlformats-officedocument.theme+xml"/>
  <Override PartName="/ppt/notesSlides/notesSlide1.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 id="2147483672" r:id="rId3"/>
    <p:sldMasterId id="2147483684" r:id="rId4"/>
    <p:sldMasterId id="2147483696" r:id="rId5"/>
  </p:sldMasterIdLst>
  <p:notesMasterIdLst>
    <p:notesMasterId r:id="rId19"/>
  </p:notesMasterIdLst>
  <p:sldIdLst>
    <p:sldId id="256" r:id="rId6"/>
    <p:sldId id="268" r:id="rId7"/>
    <p:sldId id="267" r:id="rId8"/>
    <p:sldId id="259" r:id="rId9"/>
    <p:sldId id="262" r:id="rId10"/>
    <p:sldId id="260" r:id="rId11"/>
    <p:sldId id="257" r:id="rId12"/>
    <p:sldId id="258" r:id="rId13"/>
    <p:sldId id="263" r:id="rId14"/>
    <p:sldId id="261" r:id="rId15"/>
    <p:sldId id="264" r:id="rId16"/>
    <p:sldId id="265" r:id="rId17"/>
    <p:sldId id="266" r:id="rId18"/>
  </p:sldIdLst>
  <p:sldSz cx="12192000" cy="6858000"/>
  <p:notesSz cx="6858000" cy="9144000"/>
  <p:defaultText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slide" Target="slides/slide13.xml"/><Relationship Id="rId3" Type="http://schemas.openxmlformats.org/officeDocument/2006/relationships/slideMaster" Target="slideMasters/slideMaster3.xml"/><Relationship Id="rId21" Type="http://schemas.openxmlformats.org/officeDocument/2006/relationships/viewProps" Target="viewProp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 Type="http://schemas.openxmlformats.org/officeDocument/2006/relationships/slideMaster" Target="slideMasters/slideMaster2.xml"/><Relationship Id="rId16" Type="http://schemas.openxmlformats.org/officeDocument/2006/relationships/slide" Target="slides/slide11.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5.xml"/><Relationship Id="rId15" Type="http://schemas.openxmlformats.org/officeDocument/2006/relationships/slide" Target="slides/slide10.xml"/><Relationship Id="rId23" Type="http://schemas.openxmlformats.org/officeDocument/2006/relationships/tableStyles" Target="tableStyles.xml"/><Relationship Id="rId10" Type="http://schemas.openxmlformats.org/officeDocument/2006/relationships/slide" Target="slides/slide5.xml"/><Relationship Id="rId19" Type="http://schemas.openxmlformats.org/officeDocument/2006/relationships/notesMaster" Target="notesMasters/notesMaster1.xml"/><Relationship Id="rId4" Type="http://schemas.openxmlformats.org/officeDocument/2006/relationships/slideMaster" Target="slideMasters/slideMaster4.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55352FBD-57A1-4951-863C-3654CE4475D7}" type="doc">
      <dgm:prSet loTypeId="urn:microsoft.com/office/officeart/2005/8/layout/StepDownProcess" loCatId="process" qsTypeId="urn:microsoft.com/office/officeart/2005/8/quickstyle/simple1" qsCatId="simple" csTypeId="urn:microsoft.com/office/officeart/2005/8/colors/colorful1" csCatId="colorful" phldr="1"/>
      <dgm:spPr/>
      <dgm:t>
        <a:bodyPr/>
        <a:lstStyle/>
        <a:p>
          <a:endParaRPr lang="es-CO"/>
        </a:p>
      </dgm:t>
    </dgm:pt>
    <dgm:pt modelId="{0E1635E3-1DA2-4942-8F3C-61A24B8D1AD3}">
      <dgm:prSet phldrT="[Texto]" custT="1"/>
      <dgm:spPr/>
      <dgm:t>
        <a:bodyPr/>
        <a:lstStyle/>
        <a:p>
          <a:r>
            <a:rPr lang="es-CO" sz="2000" b="1" dirty="0" smtClean="0"/>
            <a:t>COMPROMISOS PRIORITARIOS DEL GOBIERNO CON EL CIUDADANO (GENERALMENTE TRANSVERSALES, DE RESULTADO FINAL EN </a:t>
          </a:r>
          <a:r>
            <a:rPr lang="es-CO" sz="2000" b="1" dirty="0" smtClean="0"/>
            <a:t>CIUDADANOS</a:t>
          </a:r>
          <a:r>
            <a:rPr lang="es-CO" sz="2000" b="1" dirty="0" smtClean="0"/>
            <a:t>)</a:t>
          </a:r>
          <a:endParaRPr lang="es-CO" sz="2000" b="1" dirty="0"/>
        </a:p>
      </dgm:t>
    </dgm:pt>
    <dgm:pt modelId="{E4CFBBB6-7843-42AA-889E-F909747CC386}" type="parTrans" cxnId="{A7B26827-399D-4551-BCFC-9C3640D935D8}">
      <dgm:prSet/>
      <dgm:spPr/>
      <dgm:t>
        <a:bodyPr/>
        <a:lstStyle/>
        <a:p>
          <a:endParaRPr lang="es-CO"/>
        </a:p>
      </dgm:t>
    </dgm:pt>
    <dgm:pt modelId="{6FAA4CF7-2FD1-4476-88D5-52689FBEDF86}" type="sibTrans" cxnId="{A7B26827-399D-4551-BCFC-9C3640D935D8}">
      <dgm:prSet/>
      <dgm:spPr/>
      <dgm:t>
        <a:bodyPr/>
        <a:lstStyle/>
        <a:p>
          <a:endParaRPr lang="es-CO"/>
        </a:p>
      </dgm:t>
    </dgm:pt>
    <dgm:pt modelId="{A765210B-5825-4407-862C-1D37C987B6F1}">
      <dgm:prSet phldrT="[Texto]" custT="1"/>
      <dgm:spPr>
        <a:solidFill>
          <a:schemeClr val="accent1">
            <a:lumMod val="60000"/>
            <a:lumOff val="40000"/>
          </a:schemeClr>
        </a:solidFill>
      </dgm:spPr>
      <dgm:t>
        <a:bodyPr/>
        <a:lstStyle/>
        <a:p>
          <a:r>
            <a:rPr lang="es-CO" sz="1800" b="1" dirty="0" smtClean="0"/>
            <a:t>DGPP </a:t>
          </a:r>
          <a:r>
            <a:rPr lang="es-CO" sz="1800" b="1" dirty="0" smtClean="0"/>
            <a:t>AYUDA A ESPECIFICAR LA CADENA DE PRODUCCIÓN </a:t>
          </a:r>
          <a:r>
            <a:rPr lang="es-CO" sz="1800" b="1" u="sng" dirty="0" smtClean="0"/>
            <a:t>A PARTIR </a:t>
          </a:r>
          <a:r>
            <a:rPr lang="es-CO" sz="1800" b="1" u="sng" dirty="0" smtClean="0"/>
            <a:t>DE LA META DE POLÍTICA PÚBLICA</a:t>
          </a:r>
          <a:endParaRPr lang="es-CO" sz="1800" b="1" u="sng" dirty="0"/>
        </a:p>
      </dgm:t>
    </dgm:pt>
    <dgm:pt modelId="{2C2B29E9-C903-41C9-8512-F60D5BCD6806}" type="parTrans" cxnId="{B122BFDF-F63E-4160-ADF2-98B5A86D8309}">
      <dgm:prSet/>
      <dgm:spPr/>
      <dgm:t>
        <a:bodyPr/>
        <a:lstStyle/>
        <a:p>
          <a:endParaRPr lang="es-CO"/>
        </a:p>
      </dgm:t>
    </dgm:pt>
    <dgm:pt modelId="{5BAABDED-4A42-40FE-81DA-95FFFE03CFBA}" type="sibTrans" cxnId="{B122BFDF-F63E-4160-ADF2-98B5A86D8309}">
      <dgm:prSet/>
      <dgm:spPr/>
      <dgm:t>
        <a:bodyPr/>
        <a:lstStyle/>
        <a:p>
          <a:endParaRPr lang="es-CO"/>
        </a:p>
      </dgm:t>
    </dgm:pt>
    <dgm:pt modelId="{F84EA816-7F37-4A3F-B24C-0294650F6433}">
      <dgm:prSet phldrT="[Texto]" custT="1"/>
      <dgm:spPr/>
      <dgm:t>
        <a:bodyPr/>
        <a:lstStyle/>
        <a:p>
          <a:r>
            <a:rPr lang="es-CO" sz="2000" b="1" dirty="0" smtClean="0">
              <a:solidFill>
                <a:schemeClr val="bg1"/>
              </a:solidFill>
            </a:rPr>
            <a:t>CONTRIBUCIÓN </a:t>
          </a:r>
          <a:r>
            <a:rPr lang="es-CO" sz="2000" b="1" dirty="0" smtClean="0">
              <a:solidFill>
                <a:schemeClr val="bg1"/>
              </a:solidFill>
            </a:rPr>
            <a:t>DGPP: </a:t>
          </a:r>
          <a:r>
            <a:rPr lang="es-CO" sz="2000" b="1" dirty="0" smtClean="0">
              <a:solidFill>
                <a:schemeClr val="bg1"/>
              </a:solidFill>
            </a:rPr>
            <a:t>ASEGURAR PUENTE ENTRE PRIORIDADES DEL GOBIERNO, DISPOSICIÓN DE RECURSOS PRESUPUESTARIOS Y RESULTADOS ESPERADOS POR CIUDADANO</a:t>
          </a:r>
          <a:endParaRPr lang="es-CO" sz="2000" b="1" dirty="0">
            <a:solidFill>
              <a:schemeClr val="bg1"/>
            </a:solidFill>
          </a:endParaRPr>
        </a:p>
      </dgm:t>
    </dgm:pt>
    <dgm:pt modelId="{5B746C82-6879-41FA-B9B4-4782D1836CBD}" type="parTrans" cxnId="{13EE19A8-6A70-464C-AE59-56C1D8F121BB}">
      <dgm:prSet/>
      <dgm:spPr/>
      <dgm:t>
        <a:bodyPr/>
        <a:lstStyle/>
        <a:p>
          <a:endParaRPr lang="es-CO"/>
        </a:p>
      </dgm:t>
    </dgm:pt>
    <dgm:pt modelId="{2B6F0C77-32E6-4934-8A62-ECAF90DC99C1}" type="sibTrans" cxnId="{13EE19A8-6A70-464C-AE59-56C1D8F121BB}">
      <dgm:prSet/>
      <dgm:spPr/>
      <dgm:t>
        <a:bodyPr/>
        <a:lstStyle/>
        <a:p>
          <a:endParaRPr lang="es-CO"/>
        </a:p>
      </dgm:t>
    </dgm:pt>
    <dgm:pt modelId="{E836BA8F-BC8B-4C2A-B5C6-B7709B30FB88}">
      <dgm:prSet phldrT="[Texto]" custT="1"/>
      <dgm:spPr>
        <a:solidFill>
          <a:schemeClr val="accent4">
            <a:lumMod val="20000"/>
            <a:lumOff val="80000"/>
          </a:schemeClr>
        </a:solidFill>
      </dgm:spPr>
      <dgm:t>
        <a:bodyPr/>
        <a:lstStyle/>
        <a:p>
          <a:r>
            <a:rPr lang="es-CO" sz="1800" b="1" dirty="0" smtClean="0"/>
            <a:t>DGPP REVISA </a:t>
          </a:r>
          <a:r>
            <a:rPr lang="es-CO" sz="1800" b="1" dirty="0" smtClean="0"/>
            <a:t>CON </a:t>
          </a:r>
          <a:r>
            <a:rPr lang="es-CO" sz="1800" b="1" dirty="0" err="1" smtClean="0"/>
            <a:t>DGPs</a:t>
          </a:r>
          <a:r>
            <a:rPr lang="es-CO" sz="1800" b="1" dirty="0" smtClean="0"/>
            <a:t> MINISTERIALES LAS </a:t>
          </a:r>
          <a:r>
            <a:rPr lang="es-CO" sz="1800" b="1" dirty="0" smtClean="0"/>
            <a:t>IMPLICACIONES PRESUPUESTARIAS DE LA CONTRIBUCIÓN DE CADA ENTIDAD A PRIORIDADES PRESIDENCIALES</a:t>
          </a:r>
          <a:endParaRPr lang="es-CO" sz="1800" b="1" dirty="0"/>
        </a:p>
      </dgm:t>
    </dgm:pt>
    <dgm:pt modelId="{4F67927D-E076-4226-8D61-021DCB2262AC}" type="parTrans" cxnId="{4F6ACA00-BF4D-42CF-BAEF-25836F8B9A17}">
      <dgm:prSet/>
      <dgm:spPr/>
      <dgm:t>
        <a:bodyPr/>
        <a:lstStyle/>
        <a:p>
          <a:endParaRPr lang="es-CO"/>
        </a:p>
      </dgm:t>
    </dgm:pt>
    <dgm:pt modelId="{38B4EF90-B0B6-4BD6-94DA-947FB5D228B4}" type="sibTrans" cxnId="{4F6ACA00-BF4D-42CF-BAEF-25836F8B9A17}">
      <dgm:prSet/>
      <dgm:spPr/>
      <dgm:t>
        <a:bodyPr/>
        <a:lstStyle/>
        <a:p>
          <a:endParaRPr lang="es-CO"/>
        </a:p>
      </dgm:t>
    </dgm:pt>
    <dgm:pt modelId="{CDDDA224-E656-4B7E-8984-0462F181FD53}">
      <dgm:prSet phldrT="[Texto]" custT="1"/>
      <dgm:spPr/>
      <dgm:t>
        <a:bodyPr/>
        <a:lstStyle/>
        <a:p>
          <a:r>
            <a:rPr lang="es-CO" sz="2000" b="1" dirty="0" smtClean="0">
              <a:solidFill>
                <a:schemeClr val="bg1"/>
              </a:solidFill>
            </a:rPr>
            <a:t>DGPP </a:t>
          </a:r>
          <a:r>
            <a:rPr lang="es-CO" sz="2000" b="1" dirty="0" smtClean="0">
              <a:solidFill>
                <a:schemeClr val="bg1"/>
              </a:solidFill>
            </a:rPr>
            <a:t>VIGILA AQUELLOS PROGRAMAS QUE OPERACIONALIZAN METAS PRIORITARIAS DEL GOBIERNO</a:t>
          </a:r>
          <a:endParaRPr lang="es-CO" sz="2000" b="1" dirty="0">
            <a:solidFill>
              <a:schemeClr val="bg1"/>
            </a:solidFill>
          </a:endParaRPr>
        </a:p>
      </dgm:t>
    </dgm:pt>
    <dgm:pt modelId="{F4364E49-5943-4B42-8937-E5FB79A5AC93}" type="parTrans" cxnId="{0F2862DE-8BC3-45C9-AEA3-7B414A3A86C6}">
      <dgm:prSet/>
      <dgm:spPr/>
      <dgm:t>
        <a:bodyPr/>
        <a:lstStyle/>
        <a:p>
          <a:endParaRPr lang="es-CO"/>
        </a:p>
      </dgm:t>
    </dgm:pt>
    <dgm:pt modelId="{70B9F524-C816-49FD-B053-D4F689DB11D2}" type="sibTrans" cxnId="{0F2862DE-8BC3-45C9-AEA3-7B414A3A86C6}">
      <dgm:prSet/>
      <dgm:spPr/>
      <dgm:t>
        <a:bodyPr/>
        <a:lstStyle/>
        <a:p>
          <a:endParaRPr lang="es-CO"/>
        </a:p>
      </dgm:t>
    </dgm:pt>
    <dgm:pt modelId="{7668B979-E035-45A7-A7C2-BC3AC759103C}">
      <dgm:prSet phldrT="[Texto]" custT="1"/>
      <dgm:spPr>
        <a:solidFill>
          <a:schemeClr val="accent6">
            <a:lumMod val="40000"/>
            <a:lumOff val="60000"/>
          </a:schemeClr>
        </a:solidFill>
      </dgm:spPr>
      <dgm:t>
        <a:bodyPr/>
        <a:lstStyle/>
        <a:p>
          <a:r>
            <a:rPr lang="es-CO" sz="1800" b="1" dirty="0" smtClean="0"/>
            <a:t>DGPP </a:t>
          </a:r>
          <a:r>
            <a:rPr lang="es-CO" sz="1800" b="1" dirty="0" smtClean="0"/>
            <a:t>REGISTRA AVANCES Y OBSTÁCULOS EN CUMPLIMIENTO METAS PRESIDENCIALES</a:t>
          </a:r>
          <a:endParaRPr lang="es-CO" sz="1800" b="1" dirty="0"/>
        </a:p>
      </dgm:t>
    </dgm:pt>
    <dgm:pt modelId="{B1DCC3B0-A5F6-4BDF-B497-FA3F164254C4}" type="parTrans" cxnId="{BCC4746A-F723-4682-B158-84CB2AB51D3F}">
      <dgm:prSet/>
      <dgm:spPr/>
      <dgm:t>
        <a:bodyPr/>
        <a:lstStyle/>
        <a:p>
          <a:endParaRPr lang="es-CO"/>
        </a:p>
      </dgm:t>
    </dgm:pt>
    <dgm:pt modelId="{6082E1DC-9E03-44B5-A7F0-71DF2390FE2D}" type="sibTrans" cxnId="{BCC4746A-F723-4682-B158-84CB2AB51D3F}">
      <dgm:prSet/>
      <dgm:spPr/>
      <dgm:t>
        <a:bodyPr/>
        <a:lstStyle/>
        <a:p>
          <a:endParaRPr lang="es-CO"/>
        </a:p>
      </dgm:t>
    </dgm:pt>
    <dgm:pt modelId="{E976D572-4808-4258-A82F-ABA8E7716B58}" type="pres">
      <dgm:prSet presAssocID="{55352FBD-57A1-4951-863C-3654CE4475D7}" presName="rootnode" presStyleCnt="0">
        <dgm:presLayoutVars>
          <dgm:chMax/>
          <dgm:chPref/>
          <dgm:dir/>
          <dgm:animLvl val="lvl"/>
        </dgm:presLayoutVars>
      </dgm:prSet>
      <dgm:spPr/>
      <dgm:t>
        <a:bodyPr/>
        <a:lstStyle/>
        <a:p>
          <a:endParaRPr lang="es-CO"/>
        </a:p>
      </dgm:t>
    </dgm:pt>
    <dgm:pt modelId="{BD0A6165-64A3-496A-AADB-560D00EBCE8E}" type="pres">
      <dgm:prSet presAssocID="{0E1635E3-1DA2-4942-8F3C-61A24B8D1AD3}" presName="composite" presStyleCnt="0"/>
      <dgm:spPr/>
    </dgm:pt>
    <dgm:pt modelId="{4381D389-DE1F-4ACA-90FC-DEF6D05B1ADD}" type="pres">
      <dgm:prSet presAssocID="{0E1635E3-1DA2-4942-8F3C-61A24B8D1AD3}" presName="bentUpArrow1" presStyleLbl="alignImgPlace1" presStyleIdx="0" presStyleCnt="2" custLinFactNeighborX="-30142" custLinFactNeighborY="-2080"/>
      <dgm:spPr/>
    </dgm:pt>
    <dgm:pt modelId="{418B3A8E-BC3A-47B2-A929-6838B9788B1C}" type="pres">
      <dgm:prSet presAssocID="{0E1635E3-1DA2-4942-8F3C-61A24B8D1AD3}" presName="ParentText" presStyleLbl="node1" presStyleIdx="0" presStyleCnt="3" custScaleX="164547">
        <dgm:presLayoutVars>
          <dgm:chMax val="1"/>
          <dgm:chPref val="1"/>
          <dgm:bulletEnabled val="1"/>
        </dgm:presLayoutVars>
      </dgm:prSet>
      <dgm:spPr/>
      <dgm:t>
        <a:bodyPr/>
        <a:lstStyle/>
        <a:p>
          <a:endParaRPr lang="es-CO"/>
        </a:p>
      </dgm:t>
    </dgm:pt>
    <dgm:pt modelId="{73F01A4A-211E-417E-B759-5981EB7875E0}" type="pres">
      <dgm:prSet presAssocID="{0E1635E3-1DA2-4942-8F3C-61A24B8D1AD3}" presName="ChildText" presStyleLbl="revTx" presStyleIdx="0" presStyleCnt="3" custScaleX="161187" custScaleY="135458" custLinFactNeighborX="77624" custLinFactNeighborY="969">
        <dgm:presLayoutVars>
          <dgm:chMax val="0"/>
          <dgm:chPref val="0"/>
          <dgm:bulletEnabled val="1"/>
        </dgm:presLayoutVars>
      </dgm:prSet>
      <dgm:spPr/>
      <dgm:t>
        <a:bodyPr/>
        <a:lstStyle/>
        <a:p>
          <a:endParaRPr lang="es-CO"/>
        </a:p>
      </dgm:t>
    </dgm:pt>
    <dgm:pt modelId="{7CEDA502-848A-4875-AC20-C34A5558DC7D}" type="pres">
      <dgm:prSet presAssocID="{6FAA4CF7-2FD1-4476-88D5-52689FBEDF86}" presName="sibTrans" presStyleCnt="0"/>
      <dgm:spPr/>
    </dgm:pt>
    <dgm:pt modelId="{31325C5A-98BA-4710-B6B5-E347834B0D35}" type="pres">
      <dgm:prSet presAssocID="{F84EA816-7F37-4A3F-B24C-0294650F6433}" presName="composite" presStyleCnt="0"/>
      <dgm:spPr/>
    </dgm:pt>
    <dgm:pt modelId="{E84237AD-8B09-483A-9B47-3260225F53C7}" type="pres">
      <dgm:prSet presAssocID="{F84EA816-7F37-4A3F-B24C-0294650F6433}" presName="bentUpArrow1" presStyleLbl="alignImgPlace1" presStyleIdx="1" presStyleCnt="2" custScaleX="42932"/>
      <dgm:spPr/>
    </dgm:pt>
    <dgm:pt modelId="{5F0C2F9B-A6C8-4F19-B788-AECCC6E50245}" type="pres">
      <dgm:prSet presAssocID="{F84EA816-7F37-4A3F-B24C-0294650F6433}" presName="ParentText" presStyleLbl="node1" presStyleIdx="1" presStyleCnt="3" custScaleX="181076" custScaleY="114245" custLinFactNeighborX="3289" custLinFactNeighborY="2349">
        <dgm:presLayoutVars>
          <dgm:chMax val="1"/>
          <dgm:chPref val="1"/>
          <dgm:bulletEnabled val="1"/>
        </dgm:presLayoutVars>
      </dgm:prSet>
      <dgm:spPr/>
      <dgm:t>
        <a:bodyPr/>
        <a:lstStyle/>
        <a:p>
          <a:endParaRPr lang="es-CO"/>
        </a:p>
      </dgm:t>
    </dgm:pt>
    <dgm:pt modelId="{69EE4262-F556-4C1A-9CF2-F81952D8B179}" type="pres">
      <dgm:prSet presAssocID="{F84EA816-7F37-4A3F-B24C-0294650F6433}" presName="ChildText" presStyleLbl="revTx" presStyleIdx="1" presStyleCnt="3" custFlipHor="1" custScaleX="174907" custScaleY="140645" custLinFactX="13619" custLinFactNeighborX="100000" custLinFactNeighborY="-8796">
        <dgm:presLayoutVars>
          <dgm:chMax val="0"/>
          <dgm:chPref val="0"/>
          <dgm:bulletEnabled val="1"/>
        </dgm:presLayoutVars>
      </dgm:prSet>
      <dgm:spPr/>
      <dgm:t>
        <a:bodyPr/>
        <a:lstStyle/>
        <a:p>
          <a:endParaRPr lang="es-CO"/>
        </a:p>
      </dgm:t>
    </dgm:pt>
    <dgm:pt modelId="{8288D48B-CBB1-448A-B148-61E8996E2F41}" type="pres">
      <dgm:prSet presAssocID="{2B6F0C77-32E6-4934-8A62-ECAF90DC99C1}" presName="sibTrans" presStyleCnt="0"/>
      <dgm:spPr/>
    </dgm:pt>
    <dgm:pt modelId="{31806DB1-95DD-49E4-9447-4A85EF4CDBB4}" type="pres">
      <dgm:prSet presAssocID="{CDDDA224-E656-4B7E-8984-0462F181FD53}" presName="composite" presStyleCnt="0"/>
      <dgm:spPr/>
    </dgm:pt>
    <dgm:pt modelId="{4D4C93D0-23A7-46EE-B0B4-C204B0D5B1CF}" type="pres">
      <dgm:prSet presAssocID="{CDDDA224-E656-4B7E-8984-0462F181FD53}" presName="ParentText" presStyleLbl="node1" presStyleIdx="2" presStyleCnt="3" custScaleX="132628" custLinFactNeighborX="-19436">
        <dgm:presLayoutVars>
          <dgm:chMax val="1"/>
          <dgm:chPref val="1"/>
          <dgm:bulletEnabled val="1"/>
        </dgm:presLayoutVars>
      </dgm:prSet>
      <dgm:spPr/>
      <dgm:t>
        <a:bodyPr/>
        <a:lstStyle/>
        <a:p>
          <a:endParaRPr lang="es-CO"/>
        </a:p>
      </dgm:t>
    </dgm:pt>
    <dgm:pt modelId="{2E17D3B9-4793-44CF-AF08-09A25BA23AE6}" type="pres">
      <dgm:prSet presAssocID="{CDDDA224-E656-4B7E-8984-0462F181FD53}" presName="FinalChildText" presStyleLbl="revTx" presStyleIdx="2" presStyleCnt="3" custScaleX="151338" custScaleY="112312" custLinFactNeighborX="24116" custLinFactNeighborY="-969">
        <dgm:presLayoutVars>
          <dgm:chMax val="0"/>
          <dgm:chPref val="0"/>
          <dgm:bulletEnabled val="1"/>
        </dgm:presLayoutVars>
      </dgm:prSet>
      <dgm:spPr/>
      <dgm:t>
        <a:bodyPr/>
        <a:lstStyle/>
        <a:p>
          <a:endParaRPr lang="es-CO"/>
        </a:p>
      </dgm:t>
    </dgm:pt>
  </dgm:ptLst>
  <dgm:cxnLst>
    <dgm:cxn modelId="{AA9DEEB1-2A5B-4D8B-A095-23572E644406}" type="presOf" srcId="{55352FBD-57A1-4951-863C-3654CE4475D7}" destId="{E976D572-4808-4258-A82F-ABA8E7716B58}" srcOrd="0" destOrd="0" presId="urn:microsoft.com/office/officeart/2005/8/layout/StepDownProcess"/>
    <dgm:cxn modelId="{B8610647-5582-40FB-8C58-B3DC4747CE76}" type="presOf" srcId="{A765210B-5825-4407-862C-1D37C987B6F1}" destId="{73F01A4A-211E-417E-B759-5981EB7875E0}" srcOrd="0" destOrd="0" presId="urn:microsoft.com/office/officeart/2005/8/layout/StepDownProcess"/>
    <dgm:cxn modelId="{BCC4746A-F723-4682-B158-84CB2AB51D3F}" srcId="{CDDDA224-E656-4B7E-8984-0462F181FD53}" destId="{7668B979-E035-45A7-A7C2-BC3AC759103C}" srcOrd="0" destOrd="0" parTransId="{B1DCC3B0-A5F6-4BDF-B497-FA3F164254C4}" sibTransId="{6082E1DC-9E03-44B5-A7F0-71DF2390FE2D}"/>
    <dgm:cxn modelId="{8E013E17-4ADE-40C3-8340-D219D66CD027}" type="presOf" srcId="{F84EA816-7F37-4A3F-B24C-0294650F6433}" destId="{5F0C2F9B-A6C8-4F19-B788-AECCC6E50245}" srcOrd="0" destOrd="0" presId="urn:microsoft.com/office/officeart/2005/8/layout/StepDownProcess"/>
    <dgm:cxn modelId="{13EE19A8-6A70-464C-AE59-56C1D8F121BB}" srcId="{55352FBD-57A1-4951-863C-3654CE4475D7}" destId="{F84EA816-7F37-4A3F-B24C-0294650F6433}" srcOrd="1" destOrd="0" parTransId="{5B746C82-6879-41FA-B9B4-4782D1836CBD}" sibTransId="{2B6F0C77-32E6-4934-8A62-ECAF90DC99C1}"/>
    <dgm:cxn modelId="{8BB20B08-7BB7-4FC4-B65A-3437D041531F}" type="presOf" srcId="{CDDDA224-E656-4B7E-8984-0462F181FD53}" destId="{4D4C93D0-23A7-46EE-B0B4-C204B0D5B1CF}" srcOrd="0" destOrd="0" presId="urn:microsoft.com/office/officeart/2005/8/layout/StepDownProcess"/>
    <dgm:cxn modelId="{827ABEB0-E14A-4270-BC41-1DD8CF62A85D}" type="presOf" srcId="{7668B979-E035-45A7-A7C2-BC3AC759103C}" destId="{2E17D3B9-4793-44CF-AF08-09A25BA23AE6}" srcOrd="0" destOrd="0" presId="urn:microsoft.com/office/officeart/2005/8/layout/StepDownProcess"/>
    <dgm:cxn modelId="{B122BFDF-F63E-4160-ADF2-98B5A86D8309}" srcId="{0E1635E3-1DA2-4942-8F3C-61A24B8D1AD3}" destId="{A765210B-5825-4407-862C-1D37C987B6F1}" srcOrd="0" destOrd="0" parTransId="{2C2B29E9-C903-41C9-8512-F60D5BCD6806}" sibTransId="{5BAABDED-4A42-40FE-81DA-95FFFE03CFBA}"/>
    <dgm:cxn modelId="{0F2862DE-8BC3-45C9-AEA3-7B414A3A86C6}" srcId="{55352FBD-57A1-4951-863C-3654CE4475D7}" destId="{CDDDA224-E656-4B7E-8984-0462F181FD53}" srcOrd="2" destOrd="0" parTransId="{F4364E49-5943-4B42-8937-E5FB79A5AC93}" sibTransId="{70B9F524-C816-49FD-B053-D4F689DB11D2}"/>
    <dgm:cxn modelId="{A7B26827-399D-4551-BCFC-9C3640D935D8}" srcId="{55352FBD-57A1-4951-863C-3654CE4475D7}" destId="{0E1635E3-1DA2-4942-8F3C-61A24B8D1AD3}" srcOrd="0" destOrd="0" parTransId="{E4CFBBB6-7843-42AA-889E-F909747CC386}" sibTransId="{6FAA4CF7-2FD1-4476-88D5-52689FBEDF86}"/>
    <dgm:cxn modelId="{CA39F73C-3628-4953-ADAF-12144C6122AB}" type="presOf" srcId="{0E1635E3-1DA2-4942-8F3C-61A24B8D1AD3}" destId="{418B3A8E-BC3A-47B2-A929-6838B9788B1C}" srcOrd="0" destOrd="0" presId="urn:microsoft.com/office/officeart/2005/8/layout/StepDownProcess"/>
    <dgm:cxn modelId="{4F6ACA00-BF4D-42CF-BAEF-25836F8B9A17}" srcId="{F84EA816-7F37-4A3F-B24C-0294650F6433}" destId="{E836BA8F-BC8B-4C2A-B5C6-B7709B30FB88}" srcOrd="0" destOrd="0" parTransId="{4F67927D-E076-4226-8D61-021DCB2262AC}" sibTransId="{38B4EF90-B0B6-4BD6-94DA-947FB5D228B4}"/>
    <dgm:cxn modelId="{01D9B082-B9B5-4500-B896-F8BF81E688D4}" type="presOf" srcId="{E836BA8F-BC8B-4C2A-B5C6-B7709B30FB88}" destId="{69EE4262-F556-4C1A-9CF2-F81952D8B179}" srcOrd="0" destOrd="0" presId="urn:microsoft.com/office/officeart/2005/8/layout/StepDownProcess"/>
    <dgm:cxn modelId="{55B68C79-0575-45F6-BA3D-859974DAAC9B}" type="presParOf" srcId="{E976D572-4808-4258-A82F-ABA8E7716B58}" destId="{BD0A6165-64A3-496A-AADB-560D00EBCE8E}" srcOrd="0" destOrd="0" presId="urn:microsoft.com/office/officeart/2005/8/layout/StepDownProcess"/>
    <dgm:cxn modelId="{244C3137-EE1A-42EF-BFD1-64F4502E1C11}" type="presParOf" srcId="{BD0A6165-64A3-496A-AADB-560D00EBCE8E}" destId="{4381D389-DE1F-4ACA-90FC-DEF6D05B1ADD}" srcOrd="0" destOrd="0" presId="urn:microsoft.com/office/officeart/2005/8/layout/StepDownProcess"/>
    <dgm:cxn modelId="{F37BAE96-505E-484B-B581-028709C6EEAA}" type="presParOf" srcId="{BD0A6165-64A3-496A-AADB-560D00EBCE8E}" destId="{418B3A8E-BC3A-47B2-A929-6838B9788B1C}" srcOrd="1" destOrd="0" presId="urn:microsoft.com/office/officeart/2005/8/layout/StepDownProcess"/>
    <dgm:cxn modelId="{9B27CF87-CCFE-45B5-8EA4-4237F07B0F32}" type="presParOf" srcId="{BD0A6165-64A3-496A-AADB-560D00EBCE8E}" destId="{73F01A4A-211E-417E-B759-5981EB7875E0}" srcOrd="2" destOrd="0" presId="urn:microsoft.com/office/officeart/2005/8/layout/StepDownProcess"/>
    <dgm:cxn modelId="{FE60D766-4C79-4C56-990C-405E5576D9E9}" type="presParOf" srcId="{E976D572-4808-4258-A82F-ABA8E7716B58}" destId="{7CEDA502-848A-4875-AC20-C34A5558DC7D}" srcOrd="1" destOrd="0" presId="urn:microsoft.com/office/officeart/2005/8/layout/StepDownProcess"/>
    <dgm:cxn modelId="{3CDC6724-53EB-4C36-AD2B-C492EB222BE4}" type="presParOf" srcId="{E976D572-4808-4258-A82F-ABA8E7716B58}" destId="{31325C5A-98BA-4710-B6B5-E347834B0D35}" srcOrd="2" destOrd="0" presId="urn:microsoft.com/office/officeart/2005/8/layout/StepDownProcess"/>
    <dgm:cxn modelId="{2FC10ECE-25C5-4FD7-A8FB-C2A27338F769}" type="presParOf" srcId="{31325C5A-98BA-4710-B6B5-E347834B0D35}" destId="{E84237AD-8B09-483A-9B47-3260225F53C7}" srcOrd="0" destOrd="0" presId="urn:microsoft.com/office/officeart/2005/8/layout/StepDownProcess"/>
    <dgm:cxn modelId="{27162560-7590-4747-890C-B81B43D03022}" type="presParOf" srcId="{31325C5A-98BA-4710-B6B5-E347834B0D35}" destId="{5F0C2F9B-A6C8-4F19-B788-AECCC6E50245}" srcOrd="1" destOrd="0" presId="urn:microsoft.com/office/officeart/2005/8/layout/StepDownProcess"/>
    <dgm:cxn modelId="{0ABCEFB3-E0EA-41D1-B53C-08D7317656A9}" type="presParOf" srcId="{31325C5A-98BA-4710-B6B5-E347834B0D35}" destId="{69EE4262-F556-4C1A-9CF2-F81952D8B179}" srcOrd="2" destOrd="0" presId="urn:microsoft.com/office/officeart/2005/8/layout/StepDownProcess"/>
    <dgm:cxn modelId="{3BD97EBC-E508-491E-8AF0-525652F86382}" type="presParOf" srcId="{E976D572-4808-4258-A82F-ABA8E7716B58}" destId="{8288D48B-CBB1-448A-B148-61E8996E2F41}" srcOrd="3" destOrd="0" presId="urn:microsoft.com/office/officeart/2005/8/layout/StepDownProcess"/>
    <dgm:cxn modelId="{BF4B1F50-0404-475F-AC54-5D3079A2F2F4}" type="presParOf" srcId="{E976D572-4808-4258-A82F-ABA8E7716B58}" destId="{31806DB1-95DD-49E4-9447-4A85EF4CDBB4}" srcOrd="4" destOrd="0" presId="urn:microsoft.com/office/officeart/2005/8/layout/StepDownProcess"/>
    <dgm:cxn modelId="{5CA1D382-CF11-4C93-8A6F-E9B6DEC54C7C}" type="presParOf" srcId="{31806DB1-95DD-49E4-9447-4A85EF4CDBB4}" destId="{4D4C93D0-23A7-46EE-B0B4-C204B0D5B1CF}" srcOrd="0" destOrd="0" presId="urn:microsoft.com/office/officeart/2005/8/layout/StepDownProcess"/>
    <dgm:cxn modelId="{6478C723-B30A-43D4-9CA6-F8D0B54070DD}" type="presParOf" srcId="{31806DB1-95DD-49E4-9447-4A85EF4CDBB4}" destId="{2E17D3B9-4793-44CF-AF08-09A25BA23AE6}" srcOrd="1" destOrd="0" presId="urn:microsoft.com/office/officeart/2005/8/layout/StepDownProcess"/>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EA18E4B3-6020-4CE8-9E5A-563E03EF9B8F}" type="doc">
      <dgm:prSet loTypeId="urn:microsoft.com/office/officeart/2005/8/layout/radial4" loCatId="relationship" qsTypeId="urn:microsoft.com/office/officeart/2005/8/quickstyle/simple1" qsCatId="simple" csTypeId="urn:microsoft.com/office/officeart/2005/8/colors/colorful3" csCatId="colorful" phldr="1"/>
      <dgm:spPr/>
      <dgm:t>
        <a:bodyPr/>
        <a:lstStyle/>
        <a:p>
          <a:endParaRPr lang="es-CO"/>
        </a:p>
      </dgm:t>
    </dgm:pt>
    <dgm:pt modelId="{6CF4901D-2A75-43DF-8BCF-4D53687A0C9A}">
      <dgm:prSet phldrT="[Texto]"/>
      <dgm:spPr/>
      <dgm:t>
        <a:bodyPr/>
        <a:lstStyle/>
        <a:p>
          <a:r>
            <a:rPr lang="es-CO" b="1" dirty="0" smtClean="0">
              <a:solidFill>
                <a:schemeClr val="tx2">
                  <a:lumMod val="75000"/>
                </a:schemeClr>
              </a:solidFill>
            </a:rPr>
            <a:t>DGPP </a:t>
          </a:r>
          <a:r>
            <a:rPr lang="es-CO" b="1" dirty="0" smtClean="0">
              <a:solidFill>
                <a:schemeClr val="tx2">
                  <a:lumMod val="75000"/>
                </a:schemeClr>
              </a:solidFill>
            </a:rPr>
            <a:t>ASEGURA IMPACTO SERVICIOS INTER-SECTORIALES EN CIUDADANOS</a:t>
          </a:r>
          <a:endParaRPr lang="es-CO" b="1" dirty="0">
            <a:solidFill>
              <a:schemeClr val="tx2">
                <a:lumMod val="75000"/>
              </a:schemeClr>
            </a:solidFill>
          </a:endParaRPr>
        </a:p>
      </dgm:t>
    </dgm:pt>
    <dgm:pt modelId="{F90DE30E-5072-44AB-B9B7-2B95BABB8C58}" type="parTrans" cxnId="{8C345D92-B7D3-4B85-AFF6-A6A70A9CEB77}">
      <dgm:prSet/>
      <dgm:spPr/>
      <dgm:t>
        <a:bodyPr/>
        <a:lstStyle/>
        <a:p>
          <a:endParaRPr lang="es-CO"/>
        </a:p>
      </dgm:t>
    </dgm:pt>
    <dgm:pt modelId="{BCE1062C-C054-49C5-A8DC-93DE3CC973DC}" type="sibTrans" cxnId="{8C345D92-B7D3-4B85-AFF6-A6A70A9CEB77}">
      <dgm:prSet/>
      <dgm:spPr/>
      <dgm:t>
        <a:bodyPr/>
        <a:lstStyle/>
        <a:p>
          <a:endParaRPr lang="es-CO"/>
        </a:p>
      </dgm:t>
    </dgm:pt>
    <dgm:pt modelId="{2A809E21-C110-4349-904F-E880E09E705C}">
      <dgm:prSet phldrT="[Texto]"/>
      <dgm:spPr/>
      <dgm:t>
        <a:bodyPr/>
        <a:lstStyle/>
        <a:p>
          <a:r>
            <a:rPr lang="es-CO" b="1" dirty="0" smtClean="0">
              <a:solidFill>
                <a:schemeClr val="tx2">
                  <a:lumMod val="75000"/>
                </a:schemeClr>
              </a:solidFill>
            </a:rPr>
            <a:t>DGPP </a:t>
          </a:r>
          <a:r>
            <a:rPr lang="es-CO" b="1" dirty="0" smtClean="0">
              <a:solidFill>
                <a:schemeClr val="tx2">
                  <a:lumMod val="75000"/>
                </a:schemeClr>
              </a:solidFill>
            </a:rPr>
            <a:t>vigila y propone correcciones a las Trayectorias de implementación</a:t>
          </a:r>
          <a:endParaRPr lang="es-CO" b="1" dirty="0">
            <a:solidFill>
              <a:schemeClr val="tx2">
                <a:lumMod val="75000"/>
              </a:schemeClr>
            </a:solidFill>
          </a:endParaRPr>
        </a:p>
      </dgm:t>
    </dgm:pt>
    <dgm:pt modelId="{40906AC7-58C9-4540-8D7D-4F0333E50B62}" type="parTrans" cxnId="{AE5B1733-4118-4947-A555-3D5675707A2E}">
      <dgm:prSet/>
      <dgm:spPr/>
      <dgm:t>
        <a:bodyPr/>
        <a:lstStyle/>
        <a:p>
          <a:endParaRPr lang="es-CO"/>
        </a:p>
      </dgm:t>
    </dgm:pt>
    <dgm:pt modelId="{310F9A8E-EA78-4CB8-9C62-3226D88A68C4}" type="sibTrans" cxnId="{AE5B1733-4118-4947-A555-3D5675707A2E}">
      <dgm:prSet/>
      <dgm:spPr/>
      <dgm:t>
        <a:bodyPr/>
        <a:lstStyle/>
        <a:p>
          <a:endParaRPr lang="es-CO"/>
        </a:p>
      </dgm:t>
    </dgm:pt>
    <dgm:pt modelId="{A8AD4841-4472-4D19-A748-8C2CF73C2304}">
      <dgm:prSet phldrT="[Texto]"/>
      <dgm:spPr/>
      <dgm:t>
        <a:bodyPr/>
        <a:lstStyle/>
        <a:p>
          <a:r>
            <a:rPr lang="es-CO" dirty="0" smtClean="0"/>
            <a:t>Planes sectoriales estratégicos dan pautas de intervención focalizada del sector</a:t>
          </a:r>
          <a:endParaRPr lang="es-CO" dirty="0"/>
        </a:p>
      </dgm:t>
    </dgm:pt>
    <dgm:pt modelId="{44D67E3C-9DA3-4FFF-B782-33B6FAC9C16C}" type="parTrans" cxnId="{17C76D55-445F-495F-81B7-4AA54F187202}">
      <dgm:prSet/>
      <dgm:spPr/>
      <dgm:t>
        <a:bodyPr/>
        <a:lstStyle/>
        <a:p>
          <a:endParaRPr lang="es-CO"/>
        </a:p>
      </dgm:t>
    </dgm:pt>
    <dgm:pt modelId="{C2E7FF1E-0F34-464F-9D71-7AC2794D65D2}" type="sibTrans" cxnId="{17C76D55-445F-495F-81B7-4AA54F187202}">
      <dgm:prSet/>
      <dgm:spPr/>
      <dgm:t>
        <a:bodyPr/>
        <a:lstStyle/>
        <a:p>
          <a:endParaRPr lang="es-CO"/>
        </a:p>
      </dgm:t>
    </dgm:pt>
    <dgm:pt modelId="{F1346F4A-3B5F-4F53-B314-116B0434FDCA}">
      <dgm:prSet phldrT="[Texto]"/>
      <dgm:spPr/>
      <dgm:t>
        <a:bodyPr/>
        <a:lstStyle/>
        <a:p>
          <a:r>
            <a:rPr lang="es-CO" dirty="0" smtClean="0"/>
            <a:t>DGPP </a:t>
          </a:r>
          <a:r>
            <a:rPr lang="es-CO" dirty="0" smtClean="0"/>
            <a:t>propone cadenas de producción del servicio, con responsabilidad precisa de cada sector</a:t>
          </a:r>
          <a:endParaRPr lang="es-CO" dirty="0"/>
        </a:p>
      </dgm:t>
    </dgm:pt>
    <dgm:pt modelId="{8CFB15E5-B677-4D32-BDE2-F6DD5540D92D}" type="parTrans" cxnId="{AEBDB641-F2B8-4963-B187-A93EF5A1CDF0}">
      <dgm:prSet/>
      <dgm:spPr/>
      <dgm:t>
        <a:bodyPr/>
        <a:lstStyle/>
        <a:p>
          <a:endParaRPr lang="es-CO"/>
        </a:p>
      </dgm:t>
    </dgm:pt>
    <dgm:pt modelId="{EA8F809F-E154-4D94-8398-0252F8D144FF}" type="sibTrans" cxnId="{AEBDB641-F2B8-4963-B187-A93EF5A1CDF0}">
      <dgm:prSet/>
      <dgm:spPr/>
      <dgm:t>
        <a:bodyPr/>
        <a:lstStyle/>
        <a:p>
          <a:endParaRPr lang="es-CO"/>
        </a:p>
      </dgm:t>
    </dgm:pt>
    <dgm:pt modelId="{B97802BE-6EEF-45AA-8601-8E63B1B423BD}" type="pres">
      <dgm:prSet presAssocID="{EA18E4B3-6020-4CE8-9E5A-563E03EF9B8F}" presName="cycle" presStyleCnt="0">
        <dgm:presLayoutVars>
          <dgm:chMax val="1"/>
          <dgm:dir/>
          <dgm:animLvl val="ctr"/>
          <dgm:resizeHandles val="exact"/>
        </dgm:presLayoutVars>
      </dgm:prSet>
      <dgm:spPr/>
      <dgm:t>
        <a:bodyPr/>
        <a:lstStyle/>
        <a:p>
          <a:endParaRPr lang="es-CO"/>
        </a:p>
      </dgm:t>
    </dgm:pt>
    <dgm:pt modelId="{45BC715B-DE5E-42E5-B712-6BA62A5E5851}" type="pres">
      <dgm:prSet presAssocID="{6CF4901D-2A75-43DF-8BCF-4D53687A0C9A}" presName="centerShape" presStyleLbl="node0" presStyleIdx="0" presStyleCnt="1" custScaleX="117410"/>
      <dgm:spPr/>
      <dgm:t>
        <a:bodyPr/>
        <a:lstStyle/>
        <a:p>
          <a:endParaRPr lang="es-CO"/>
        </a:p>
      </dgm:t>
    </dgm:pt>
    <dgm:pt modelId="{2048E40F-9730-4D34-B4C3-46DA827279E4}" type="pres">
      <dgm:prSet presAssocID="{40906AC7-58C9-4540-8D7D-4F0333E50B62}" presName="parTrans" presStyleLbl="bgSibTrans2D1" presStyleIdx="0" presStyleCnt="3"/>
      <dgm:spPr/>
      <dgm:t>
        <a:bodyPr/>
        <a:lstStyle/>
        <a:p>
          <a:endParaRPr lang="es-CO"/>
        </a:p>
      </dgm:t>
    </dgm:pt>
    <dgm:pt modelId="{C92C432C-126E-4563-A439-4BF9816485BD}" type="pres">
      <dgm:prSet presAssocID="{2A809E21-C110-4349-904F-E880E09E705C}" presName="node" presStyleLbl="node1" presStyleIdx="0" presStyleCnt="3" custScaleX="139489" custRadScaleRad="126030" custRadScaleInc="-11296">
        <dgm:presLayoutVars>
          <dgm:bulletEnabled val="1"/>
        </dgm:presLayoutVars>
      </dgm:prSet>
      <dgm:spPr/>
      <dgm:t>
        <a:bodyPr/>
        <a:lstStyle/>
        <a:p>
          <a:endParaRPr lang="es-CO"/>
        </a:p>
      </dgm:t>
    </dgm:pt>
    <dgm:pt modelId="{64CA2DCD-FA05-4171-B869-6A3C0B755FAE}" type="pres">
      <dgm:prSet presAssocID="{44D67E3C-9DA3-4FFF-B782-33B6FAC9C16C}" presName="parTrans" presStyleLbl="bgSibTrans2D1" presStyleIdx="1" presStyleCnt="3"/>
      <dgm:spPr/>
      <dgm:t>
        <a:bodyPr/>
        <a:lstStyle/>
        <a:p>
          <a:endParaRPr lang="es-CO"/>
        </a:p>
      </dgm:t>
    </dgm:pt>
    <dgm:pt modelId="{E98E9957-7A40-4699-8A54-42C6624C3ADF}" type="pres">
      <dgm:prSet presAssocID="{A8AD4841-4472-4D19-A748-8C2CF73C2304}" presName="node" presStyleLbl="node1" presStyleIdx="1" presStyleCnt="3" custScaleX="122460" custScaleY="111865">
        <dgm:presLayoutVars>
          <dgm:bulletEnabled val="1"/>
        </dgm:presLayoutVars>
      </dgm:prSet>
      <dgm:spPr/>
      <dgm:t>
        <a:bodyPr/>
        <a:lstStyle/>
        <a:p>
          <a:endParaRPr lang="es-CO"/>
        </a:p>
      </dgm:t>
    </dgm:pt>
    <dgm:pt modelId="{3ADDF665-371F-4F61-B546-BFFAC163FD1B}" type="pres">
      <dgm:prSet presAssocID="{8CFB15E5-B677-4D32-BDE2-F6DD5540D92D}" presName="parTrans" presStyleLbl="bgSibTrans2D1" presStyleIdx="2" presStyleCnt="3"/>
      <dgm:spPr/>
      <dgm:t>
        <a:bodyPr/>
        <a:lstStyle/>
        <a:p>
          <a:endParaRPr lang="es-CO"/>
        </a:p>
      </dgm:t>
    </dgm:pt>
    <dgm:pt modelId="{7AC90ABC-E798-4383-84DC-50C46D4A4DE2}" type="pres">
      <dgm:prSet presAssocID="{F1346F4A-3B5F-4F53-B314-116B0434FDCA}" presName="node" presStyleLbl="node1" presStyleIdx="2" presStyleCnt="3" custScaleX="136402" custRadScaleRad="119537" custRadScaleInc="8903">
        <dgm:presLayoutVars>
          <dgm:bulletEnabled val="1"/>
        </dgm:presLayoutVars>
      </dgm:prSet>
      <dgm:spPr/>
      <dgm:t>
        <a:bodyPr/>
        <a:lstStyle/>
        <a:p>
          <a:endParaRPr lang="es-CO"/>
        </a:p>
      </dgm:t>
    </dgm:pt>
  </dgm:ptLst>
  <dgm:cxnLst>
    <dgm:cxn modelId="{8FA6D6D2-145A-47A9-B81D-860504900D94}" type="presOf" srcId="{A8AD4841-4472-4D19-A748-8C2CF73C2304}" destId="{E98E9957-7A40-4699-8A54-42C6624C3ADF}" srcOrd="0" destOrd="0" presId="urn:microsoft.com/office/officeart/2005/8/layout/radial4"/>
    <dgm:cxn modelId="{AE5B1733-4118-4947-A555-3D5675707A2E}" srcId="{6CF4901D-2A75-43DF-8BCF-4D53687A0C9A}" destId="{2A809E21-C110-4349-904F-E880E09E705C}" srcOrd="0" destOrd="0" parTransId="{40906AC7-58C9-4540-8D7D-4F0333E50B62}" sibTransId="{310F9A8E-EA78-4CB8-9C62-3226D88A68C4}"/>
    <dgm:cxn modelId="{15A249C2-0AA9-42CC-9EC1-56315A1E09C5}" type="presOf" srcId="{6CF4901D-2A75-43DF-8BCF-4D53687A0C9A}" destId="{45BC715B-DE5E-42E5-B712-6BA62A5E5851}" srcOrd="0" destOrd="0" presId="urn:microsoft.com/office/officeart/2005/8/layout/radial4"/>
    <dgm:cxn modelId="{A66028AB-34F1-4912-B080-84688F14E5C2}" type="presOf" srcId="{40906AC7-58C9-4540-8D7D-4F0333E50B62}" destId="{2048E40F-9730-4D34-B4C3-46DA827279E4}" srcOrd="0" destOrd="0" presId="urn:microsoft.com/office/officeart/2005/8/layout/radial4"/>
    <dgm:cxn modelId="{7E227CBC-B501-4EC3-9D51-60CE67A0110B}" type="presOf" srcId="{8CFB15E5-B677-4D32-BDE2-F6DD5540D92D}" destId="{3ADDF665-371F-4F61-B546-BFFAC163FD1B}" srcOrd="0" destOrd="0" presId="urn:microsoft.com/office/officeart/2005/8/layout/radial4"/>
    <dgm:cxn modelId="{8C345D92-B7D3-4B85-AFF6-A6A70A9CEB77}" srcId="{EA18E4B3-6020-4CE8-9E5A-563E03EF9B8F}" destId="{6CF4901D-2A75-43DF-8BCF-4D53687A0C9A}" srcOrd="0" destOrd="0" parTransId="{F90DE30E-5072-44AB-B9B7-2B95BABB8C58}" sibTransId="{BCE1062C-C054-49C5-A8DC-93DE3CC973DC}"/>
    <dgm:cxn modelId="{D1DCDF93-2CDE-4C71-A7C6-5AD08166F1CC}" type="presOf" srcId="{2A809E21-C110-4349-904F-E880E09E705C}" destId="{C92C432C-126E-4563-A439-4BF9816485BD}" srcOrd="0" destOrd="0" presId="urn:microsoft.com/office/officeart/2005/8/layout/radial4"/>
    <dgm:cxn modelId="{85A5091D-B304-4B9A-BFCA-A2D739B7EDD7}" type="presOf" srcId="{44D67E3C-9DA3-4FFF-B782-33B6FAC9C16C}" destId="{64CA2DCD-FA05-4171-B869-6A3C0B755FAE}" srcOrd="0" destOrd="0" presId="urn:microsoft.com/office/officeart/2005/8/layout/radial4"/>
    <dgm:cxn modelId="{17C76D55-445F-495F-81B7-4AA54F187202}" srcId="{6CF4901D-2A75-43DF-8BCF-4D53687A0C9A}" destId="{A8AD4841-4472-4D19-A748-8C2CF73C2304}" srcOrd="1" destOrd="0" parTransId="{44D67E3C-9DA3-4FFF-B782-33B6FAC9C16C}" sibTransId="{C2E7FF1E-0F34-464F-9D71-7AC2794D65D2}"/>
    <dgm:cxn modelId="{AEBDB641-F2B8-4963-B187-A93EF5A1CDF0}" srcId="{6CF4901D-2A75-43DF-8BCF-4D53687A0C9A}" destId="{F1346F4A-3B5F-4F53-B314-116B0434FDCA}" srcOrd="2" destOrd="0" parTransId="{8CFB15E5-B677-4D32-BDE2-F6DD5540D92D}" sibTransId="{EA8F809F-E154-4D94-8398-0252F8D144FF}"/>
    <dgm:cxn modelId="{04B62DCC-13B8-459B-B281-C2741FEBCDEC}" type="presOf" srcId="{F1346F4A-3B5F-4F53-B314-116B0434FDCA}" destId="{7AC90ABC-E798-4383-84DC-50C46D4A4DE2}" srcOrd="0" destOrd="0" presId="urn:microsoft.com/office/officeart/2005/8/layout/radial4"/>
    <dgm:cxn modelId="{3ED1B3AB-BD43-4637-9239-DD79EFB12390}" type="presOf" srcId="{EA18E4B3-6020-4CE8-9E5A-563E03EF9B8F}" destId="{B97802BE-6EEF-45AA-8601-8E63B1B423BD}" srcOrd="0" destOrd="0" presId="urn:microsoft.com/office/officeart/2005/8/layout/radial4"/>
    <dgm:cxn modelId="{C9DFE70A-9373-4B83-A4F9-A561BD015332}" type="presParOf" srcId="{B97802BE-6EEF-45AA-8601-8E63B1B423BD}" destId="{45BC715B-DE5E-42E5-B712-6BA62A5E5851}" srcOrd="0" destOrd="0" presId="urn:microsoft.com/office/officeart/2005/8/layout/radial4"/>
    <dgm:cxn modelId="{ADF1E281-EC4A-4559-94A3-C9B45D344DC7}" type="presParOf" srcId="{B97802BE-6EEF-45AA-8601-8E63B1B423BD}" destId="{2048E40F-9730-4D34-B4C3-46DA827279E4}" srcOrd="1" destOrd="0" presId="urn:microsoft.com/office/officeart/2005/8/layout/radial4"/>
    <dgm:cxn modelId="{7BA5CD9C-8AC6-4554-BE7A-84BBAE5DD35C}" type="presParOf" srcId="{B97802BE-6EEF-45AA-8601-8E63B1B423BD}" destId="{C92C432C-126E-4563-A439-4BF9816485BD}" srcOrd="2" destOrd="0" presId="urn:microsoft.com/office/officeart/2005/8/layout/radial4"/>
    <dgm:cxn modelId="{9E60499D-AEBB-4D81-9B2D-093081F42B77}" type="presParOf" srcId="{B97802BE-6EEF-45AA-8601-8E63B1B423BD}" destId="{64CA2DCD-FA05-4171-B869-6A3C0B755FAE}" srcOrd="3" destOrd="0" presId="urn:microsoft.com/office/officeart/2005/8/layout/radial4"/>
    <dgm:cxn modelId="{142FDE84-CCE0-44F0-980E-31239F2BA8DA}" type="presParOf" srcId="{B97802BE-6EEF-45AA-8601-8E63B1B423BD}" destId="{E98E9957-7A40-4699-8A54-42C6624C3ADF}" srcOrd="4" destOrd="0" presId="urn:microsoft.com/office/officeart/2005/8/layout/radial4"/>
    <dgm:cxn modelId="{208719F2-800F-468E-84F1-EE3FDF6AC995}" type="presParOf" srcId="{B97802BE-6EEF-45AA-8601-8E63B1B423BD}" destId="{3ADDF665-371F-4F61-B546-BFFAC163FD1B}" srcOrd="5" destOrd="0" presId="urn:microsoft.com/office/officeart/2005/8/layout/radial4"/>
    <dgm:cxn modelId="{21CBB2F1-BD23-4396-B227-259F850FF738}" type="presParOf" srcId="{B97802BE-6EEF-45AA-8601-8E63B1B423BD}" destId="{7AC90ABC-E798-4383-84DC-50C46D4A4DE2}" srcOrd="6" destOrd="0" presId="urn:microsoft.com/office/officeart/2005/8/layout/radial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381D389-DE1F-4ACA-90FC-DEF6D05B1ADD}">
      <dsp:nvSpPr>
        <dsp:cNvPr id="0" name=""/>
        <dsp:cNvSpPr/>
      </dsp:nvSpPr>
      <dsp:spPr>
        <a:xfrm rot="5400000">
          <a:off x="1442439" y="1602076"/>
          <a:ext cx="1377672" cy="1568430"/>
        </a:xfrm>
        <a:prstGeom prst="bentUpArrow">
          <a:avLst>
            <a:gd name="adj1" fmla="val 32840"/>
            <a:gd name="adj2" fmla="val 25000"/>
            <a:gd name="adj3" fmla="val 35780"/>
          </a:avLst>
        </a:prstGeom>
        <a:solidFill>
          <a:schemeClr val="accent1">
            <a:tint val="5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sp>
    <dsp:sp modelId="{418B3A8E-BC3A-47B2-A929-6838B9788B1C}">
      <dsp:nvSpPr>
        <dsp:cNvPr id="0" name=""/>
        <dsp:cNvSpPr/>
      </dsp:nvSpPr>
      <dsp:spPr>
        <a:xfrm>
          <a:off x="801712" y="103554"/>
          <a:ext cx="3816155" cy="1623356"/>
        </a:xfrm>
        <a:prstGeom prst="roundRect">
          <a:avLst>
            <a:gd name="adj" fmla="val 16670"/>
          </a:avLst>
        </a:prstGeom>
        <a:solidFill>
          <a:schemeClr val="accent2">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s-CO" sz="2000" b="1" kern="1200" dirty="0" smtClean="0"/>
            <a:t>COMPROMISOS PRIORITARIOS DEL GOBIERNO CON EL CIUDADANO (GENERALMENTE TRANSVERSALES, DE RESULTADO FINAL EN </a:t>
          </a:r>
          <a:r>
            <a:rPr lang="es-CO" sz="2000" b="1" kern="1200" dirty="0" smtClean="0"/>
            <a:t>CIUDADANOS</a:t>
          </a:r>
          <a:r>
            <a:rPr lang="es-CO" sz="2000" b="1" kern="1200" dirty="0" smtClean="0"/>
            <a:t>)</a:t>
          </a:r>
          <a:endParaRPr lang="es-CO" sz="2000" b="1" kern="1200" dirty="0"/>
        </a:p>
      </dsp:txBody>
      <dsp:txXfrm>
        <a:off x="880972" y="182814"/>
        <a:ext cx="3657635" cy="1464836"/>
      </dsp:txXfrm>
    </dsp:sp>
    <dsp:sp modelId="{73F01A4A-211E-417E-B759-5981EB7875E0}">
      <dsp:nvSpPr>
        <dsp:cNvPr id="0" name=""/>
        <dsp:cNvSpPr/>
      </dsp:nvSpPr>
      <dsp:spPr>
        <a:xfrm>
          <a:off x="4662675" y="38475"/>
          <a:ext cx="2718832" cy="1777301"/>
        </a:xfrm>
        <a:prstGeom prst="rect">
          <a:avLst/>
        </a:prstGeom>
        <a:solidFill>
          <a:schemeClr val="accent1">
            <a:lumMod val="60000"/>
            <a:lumOff val="40000"/>
          </a:schemeClr>
        </a:solidFill>
        <a:ln>
          <a:noFill/>
        </a:ln>
        <a:effectLst/>
      </dsp:spPr>
      <dsp:style>
        <a:lnRef idx="0">
          <a:scrgbClr r="0" g="0" b="0"/>
        </a:lnRef>
        <a:fillRef idx="0">
          <a:scrgbClr r="0" g="0" b="0"/>
        </a:fillRef>
        <a:effectRef idx="0">
          <a:scrgbClr r="0" g="0" b="0"/>
        </a:effectRef>
        <a:fontRef idx="minor"/>
      </dsp:style>
      <dsp:txBody>
        <a:bodyPr spcFirstLastPara="0" vert="horz" wrap="square" lIns="68580" tIns="68580" rIns="68580" bIns="68580" numCol="1" spcCol="1270" anchor="ctr" anchorCtr="0">
          <a:noAutofit/>
        </a:bodyPr>
        <a:lstStyle/>
        <a:p>
          <a:pPr marL="171450" lvl="1" indent="-171450" algn="l" defTabSz="800100">
            <a:lnSpc>
              <a:spcPct val="90000"/>
            </a:lnSpc>
            <a:spcBef>
              <a:spcPct val="0"/>
            </a:spcBef>
            <a:spcAft>
              <a:spcPct val="15000"/>
            </a:spcAft>
            <a:buChar char="••"/>
          </a:pPr>
          <a:r>
            <a:rPr lang="es-CO" sz="1800" b="1" kern="1200" dirty="0" smtClean="0"/>
            <a:t>DGPP </a:t>
          </a:r>
          <a:r>
            <a:rPr lang="es-CO" sz="1800" b="1" kern="1200" dirty="0" smtClean="0"/>
            <a:t>AYUDA A ESPECIFICAR LA CADENA DE PRODUCCIÓN </a:t>
          </a:r>
          <a:r>
            <a:rPr lang="es-CO" sz="1800" b="1" u="sng" kern="1200" dirty="0" smtClean="0"/>
            <a:t>A PARTIR </a:t>
          </a:r>
          <a:r>
            <a:rPr lang="es-CO" sz="1800" b="1" u="sng" kern="1200" dirty="0" smtClean="0"/>
            <a:t>DE LA META DE POLÍTICA PÚBLICA</a:t>
          </a:r>
          <a:endParaRPr lang="es-CO" sz="1800" b="1" u="sng" kern="1200" dirty="0"/>
        </a:p>
      </dsp:txBody>
      <dsp:txXfrm>
        <a:off x="4662675" y="38475"/>
        <a:ext cx="2718832" cy="1777301"/>
      </dsp:txXfrm>
    </dsp:sp>
    <dsp:sp modelId="{E84237AD-8B09-483A-9B47-3260225F53C7}">
      <dsp:nvSpPr>
        <dsp:cNvPr id="0" name=""/>
        <dsp:cNvSpPr/>
      </dsp:nvSpPr>
      <dsp:spPr>
        <a:xfrm rot="5400000">
          <a:off x="4636689" y="4017456"/>
          <a:ext cx="1377672" cy="673358"/>
        </a:xfrm>
        <a:prstGeom prst="bentUpArrow">
          <a:avLst>
            <a:gd name="adj1" fmla="val 32840"/>
            <a:gd name="adj2" fmla="val 25000"/>
            <a:gd name="adj3" fmla="val 35780"/>
          </a:avLst>
        </a:prstGeom>
        <a:solidFill>
          <a:schemeClr val="accent1">
            <a:tint val="50000"/>
            <a:hueOff val="-12059734"/>
            <a:satOff val="24125"/>
            <a:lumOff val="10225"/>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sp>
    <dsp:sp modelId="{5F0C2F9B-A6C8-4F19-B788-AECCC6E50245}">
      <dsp:nvSpPr>
        <dsp:cNvPr id="0" name=""/>
        <dsp:cNvSpPr/>
      </dsp:nvSpPr>
      <dsp:spPr>
        <a:xfrm>
          <a:off x="3407815" y="1965252"/>
          <a:ext cx="4199494" cy="1854604"/>
        </a:xfrm>
        <a:prstGeom prst="roundRect">
          <a:avLst>
            <a:gd name="adj" fmla="val 16670"/>
          </a:avLst>
        </a:prstGeom>
        <a:solidFill>
          <a:schemeClr val="accent3">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s-CO" sz="2000" b="1" kern="1200" dirty="0" smtClean="0">
              <a:solidFill>
                <a:schemeClr val="bg1"/>
              </a:solidFill>
            </a:rPr>
            <a:t>CONTRIBUCIÓN </a:t>
          </a:r>
          <a:r>
            <a:rPr lang="es-CO" sz="2000" b="1" kern="1200" dirty="0" smtClean="0">
              <a:solidFill>
                <a:schemeClr val="bg1"/>
              </a:solidFill>
            </a:rPr>
            <a:t>DGPP: </a:t>
          </a:r>
          <a:r>
            <a:rPr lang="es-CO" sz="2000" b="1" kern="1200" dirty="0" smtClean="0">
              <a:solidFill>
                <a:schemeClr val="bg1"/>
              </a:solidFill>
            </a:rPr>
            <a:t>ASEGURAR PUENTE ENTRE PRIORIDADES DEL GOBIERNO, DISPOSICIÓN DE RECURSOS PRESUPUESTARIOS Y RESULTADOS ESPERADOS POR CIUDADANO</a:t>
          </a:r>
          <a:endParaRPr lang="es-CO" sz="2000" b="1" kern="1200" dirty="0">
            <a:solidFill>
              <a:schemeClr val="bg1"/>
            </a:solidFill>
          </a:endParaRPr>
        </a:p>
      </dsp:txBody>
      <dsp:txXfrm>
        <a:off x="3498366" y="2055803"/>
        <a:ext cx="4018392" cy="1673502"/>
      </dsp:txXfrm>
    </dsp:sp>
    <dsp:sp modelId="{69EE4262-F556-4C1A-9CF2-F81952D8B179}">
      <dsp:nvSpPr>
        <dsp:cNvPr id="0" name=""/>
        <dsp:cNvSpPr/>
      </dsp:nvSpPr>
      <dsp:spPr>
        <a:xfrm flipH="1">
          <a:off x="7875605" y="1815513"/>
          <a:ext cx="2950255" cy="1845358"/>
        </a:xfrm>
        <a:prstGeom prst="rect">
          <a:avLst/>
        </a:prstGeom>
        <a:solidFill>
          <a:schemeClr val="accent4">
            <a:lumMod val="20000"/>
            <a:lumOff val="80000"/>
          </a:schemeClr>
        </a:solidFill>
        <a:ln>
          <a:noFill/>
        </a:ln>
        <a:effectLst/>
      </dsp:spPr>
      <dsp:style>
        <a:lnRef idx="0">
          <a:scrgbClr r="0" g="0" b="0"/>
        </a:lnRef>
        <a:fillRef idx="0">
          <a:scrgbClr r="0" g="0" b="0"/>
        </a:fillRef>
        <a:effectRef idx="0">
          <a:scrgbClr r="0" g="0" b="0"/>
        </a:effectRef>
        <a:fontRef idx="minor"/>
      </dsp:style>
      <dsp:txBody>
        <a:bodyPr spcFirstLastPara="0" vert="horz" wrap="square" lIns="68580" tIns="68580" rIns="68580" bIns="68580" numCol="1" spcCol="1270" anchor="ctr" anchorCtr="0">
          <a:noAutofit/>
        </a:bodyPr>
        <a:lstStyle/>
        <a:p>
          <a:pPr marL="171450" lvl="1" indent="-171450" algn="l" defTabSz="800100">
            <a:lnSpc>
              <a:spcPct val="90000"/>
            </a:lnSpc>
            <a:spcBef>
              <a:spcPct val="0"/>
            </a:spcBef>
            <a:spcAft>
              <a:spcPct val="15000"/>
            </a:spcAft>
            <a:buChar char="••"/>
          </a:pPr>
          <a:r>
            <a:rPr lang="es-CO" sz="1800" b="1" kern="1200" dirty="0" smtClean="0"/>
            <a:t>DGPP REVISA </a:t>
          </a:r>
          <a:r>
            <a:rPr lang="es-CO" sz="1800" b="1" kern="1200" dirty="0" smtClean="0"/>
            <a:t>CON </a:t>
          </a:r>
          <a:r>
            <a:rPr lang="es-CO" sz="1800" b="1" kern="1200" dirty="0" err="1" smtClean="0"/>
            <a:t>DGPs</a:t>
          </a:r>
          <a:r>
            <a:rPr lang="es-CO" sz="1800" b="1" kern="1200" dirty="0" smtClean="0"/>
            <a:t> MINISTERIALES LAS </a:t>
          </a:r>
          <a:r>
            <a:rPr lang="es-CO" sz="1800" b="1" kern="1200" dirty="0" smtClean="0"/>
            <a:t>IMPLICACIONES PRESUPUESTARIAS DE LA CONTRIBUCIÓN DE CADA ENTIDAD A PRIORIDADES PRESIDENCIALES</a:t>
          </a:r>
          <a:endParaRPr lang="es-CO" sz="1800" b="1" kern="1200" dirty="0"/>
        </a:p>
      </dsp:txBody>
      <dsp:txXfrm>
        <a:off x="7875605" y="1815513"/>
        <a:ext cx="2950255" cy="1845358"/>
      </dsp:txXfrm>
    </dsp:sp>
    <dsp:sp modelId="{4D4C93D0-23A7-46EE-B0B4-C204B0D5B1CF}">
      <dsp:nvSpPr>
        <dsp:cNvPr id="0" name=""/>
        <dsp:cNvSpPr/>
      </dsp:nvSpPr>
      <dsp:spPr>
        <a:xfrm>
          <a:off x="5410603" y="3866309"/>
          <a:ext cx="3075893" cy="1623356"/>
        </a:xfrm>
        <a:prstGeom prst="roundRect">
          <a:avLst>
            <a:gd name="adj" fmla="val 16670"/>
          </a:avLst>
        </a:prstGeom>
        <a:solidFill>
          <a:schemeClr val="accent4">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s-CO" sz="2000" b="1" kern="1200" dirty="0" smtClean="0">
              <a:solidFill>
                <a:schemeClr val="bg1"/>
              </a:solidFill>
            </a:rPr>
            <a:t>DGPP </a:t>
          </a:r>
          <a:r>
            <a:rPr lang="es-CO" sz="2000" b="1" kern="1200" dirty="0" smtClean="0">
              <a:solidFill>
                <a:schemeClr val="bg1"/>
              </a:solidFill>
            </a:rPr>
            <a:t>VIGILA AQUELLOS PROGRAMAS QUE OPERACIONALIZAN METAS PRIORITARIAS DEL GOBIERNO</a:t>
          </a:r>
          <a:endParaRPr lang="es-CO" sz="2000" b="1" kern="1200" dirty="0">
            <a:solidFill>
              <a:schemeClr val="bg1"/>
            </a:solidFill>
          </a:endParaRPr>
        </a:p>
      </dsp:txBody>
      <dsp:txXfrm>
        <a:off x="5489863" y="3945569"/>
        <a:ext cx="2917373" cy="1464836"/>
      </dsp:txXfrm>
    </dsp:sp>
    <dsp:sp modelId="{2E17D3B9-4793-44CF-AF08-09A25BA23AE6}">
      <dsp:nvSpPr>
        <dsp:cNvPr id="0" name=""/>
        <dsp:cNvSpPr/>
      </dsp:nvSpPr>
      <dsp:spPr>
        <a:xfrm>
          <a:off x="8532707" y="3927648"/>
          <a:ext cx="2552704" cy="1473610"/>
        </a:xfrm>
        <a:prstGeom prst="rect">
          <a:avLst/>
        </a:prstGeom>
        <a:solidFill>
          <a:schemeClr val="accent6">
            <a:lumMod val="40000"/>
            <a:lumOff val="60000"/>
          </a:schemeClr>
        </a:solidFill>
        <a:ln>
          <a:noFill/>
        </a:ln>
        <a:effectLst/>
      </dsp:spPr>
      <dsp:style>
        <a:lnRef idx="0">
          <a:scrgbClr r="0" g="0" b="0"/>
        </a:lnRef>
        <a:fillRef idx="0">
          <a:scrgbClr r="0" g="0" b="0"/>
        </a:fillRef>
        <a:effectRef idx="0">
          <a:scrgbClr r="0" g="0" b="0"/>
        </a:effectRef>
        <a:fontRef idx="minor"/>
      </dsp:style>
      <dsp:txBody>
        <a:bodyPr spcFirstLastPara="0" vert="horz" wrap="square" lIns="68580" tIns="68580" rIns="68580" bIns="68580" numCol="1" spcCol="1270" anchor="ctr" anchorCtr="0">
          <a:noAutofit/>
        </a:bodyPr>
        <a:lstStyle/>
        <a:p>
          <a:pPr marL="171450" lvl="1" indent="-171450" algn="l" defTabSz="800100">
            <a:lnSpc>
              <a:spcPct val="90000"/>
            </a:lnSpc>
            <a:spcBef>
              <a:spcPct val="0"/>
            </a:spcBef>
            <a:spcAft>
              <a:spcPct val="15000"/>
            </a:spcAft>
            <a:buChar char="••"/>
          </a:pPr>
          <a:r>
            <a:rPr lang="es-CO" sz="1800" b="1" kern="1200" dirty="0" smtClean="0"/>
            <a:t>DGPP </a:t>
          </a:r>
          <a:r>
            <a:rPr lang="es-CO" sz="1800" b="1" kern="1200" dirty="0" smtClean="0"/>
            <a:t>REGISTRA AVANCES Y OBSTÁCULOS EN CUMPLIMIENTO METAS PRESIDENCIALES</a:t>
          </a:r>
          <a:endParaRPr lang="es-CO" sz="1800" b="1" kern="1200" dirty="0"/>
        </a:p>
      </dsp:txBody>
      <dsp:txXfrm>
        <a:off x="8532707" y="3927648"/>
        <a:ext cx="2552704" cy="1473610"/>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5BC715B-DE5E-42E5-B712-6BA62A5E5851}">
      <dsp:nvSpPr>
        <dsp:cNvPr id="0" name=""/>
        <dsp:cNvSpPr/>
      </dsp:nvSpPr>
      <dsp:spPr>
        <a:xfrm>
          <a:off x="4292760" y="3044707"/>
          <a:ext cx="2946592" cy="2509660"/>
        </a:xfrm>
        <a:prstGeom prst="ellipse">
          <a:avLst/>
        </a:prstGeom>
        <a:solidFill>
          <a:schemeClr val="accent2">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977900">
            <a:lnSpc>
              <a:spcPct val="90000"/>
            </a:lnSpc>
            <a:spcBef>
              <a:spcPct val="0"/>
            </a:spcBef>
            <a:spcAft>
              <a:spcPct val="35000"/>
            </a:spcAft>
          </a:pPr>
          <a:r>
            <a:rPr lang="es-CO" sz="2200" b="1" kern="1200" dirty="0" smtClean="0">
              <a:solidFill>
                <a:schemeClr val="tx2">
                  <a:lumMod val="75000"/>
                </a:schemeClr>
              </a:solidFill>
            </a:rPr>
            <a:t>DGPP </a:t>
          </a:r>
          <a:r>
            <a:rPr lang="es-CO" sz="2200" b="1" kern="1200" dirty="0" smtClean="0">
              <a:solidFill>
                <a:schemeClr val="tx2">
                  <a:lumMod val="75000"/>
                </a:schemeClr>
              </a:solidFill>
            </a:rPr>
            <a:t>ASEGURA IMPACTO SERVICIOS INTER-SECTORIALES EN CIUDADANOS</a:t>
          </a:r>
          <a:endParaRPr lang="es-CO" sz="2200" b="1" kern="1200" dirty="0">
            <a:solidFill>
              <a:schemeClr val="tx2">
                <a:lumMod val="75000"/>
              </a:schemeClr>
            </a:solidFill>
          </a:endParaRPr>
        </a:p>
      </dsp:txBody>
      <dsp:txXfrm>
        <a:off x="4724278" y="3412238"/>
        <a:ext cx="2083556" cy="1774598"/>
      </dsp:txXfrm>
    </dsp:sp>
    <dsp:sp modelId="{2048E40F-9730-4D34-B4C3-46DA827279E4}">
      <dsp:nvSpPr>
        <dsp:cNvPr id="0" name=""/>
        <dsp:cNvSpPr/>
      </dsp:nvSpPr>
      <dsp:spPr>
        <a:xfrm rot="12493344">
          <a:off x="1961744" y="2592184"/>
          <a:ext cx="2578886" cy="715253"/>
        </a:xfrm>
        <a:prstGeom prst="leftArrow">
          <a:avLst>
            <a:gd name="adj1" fmla="val 60000"/>
            <a:gd name="adj2" fmla="val 50000"/>
          </a:avLst>
        </a:prstGeom>
        <a:solidFill>
          <a:schemeClr val="accent3">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C92C432C-126E-4563-A439-4BF9816485BD}">
      <dsp:nvSpPr>
        <dsp:cNvPr id="0" name=""/>
        <dsp:cNvSpPr/>
      </dsp:nvSpPr>
      <dsp:spPr>
        <a:xfrm>
          <a:off x="452202" y="1386368"/>
          <a:ext cx="3325665" cy="1907342"/>
        </a:xfrm>
        <a:prstGeom prst="roundRect">
          <a:avLst>
            <a:gd name="adj" fmla="val 10000"/>
          </a:avLst>
        </a:prstGeom>
        <a:solidFill>
          <a:schemeClr val="accent3">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anchor="ctr" anchorCtr="0">
          <a:noAutofit/>
        </a:bodyPr>
        <a:lstStyle/>
        <a:p>
          <a:pPr lvl="0" algn="ctr" defTabSz="1066800">
            <a:lnSpc>
              <a:spcPct val="90000"/>
            </a:lnSpc>
            <a:spcBef>
              <a:spcPct val="0"/>
            </a:spcBef>
            <a:spcAft>
              <a:spcPct val="35000"/>
            </a:spcAft>
          </a:pPr>
          <a:r>
            <a:rPr lang="es-CO" sz="2400" b="1" kern="1200" dirty="0" smtClean="0">
              <a:solidFill>
                <a:schemeClr val="tx2">
                  <a:lumMod val="75000"/>
                </a:schemeClr>
              </a:solidFill>
            </a:rPr>
            <a:t>DGPP </a:t>
          </a:r>
          <a:r>
            <a:rPr lang="es-CO" sz="2400" b="1" kern="1200" dirty="0" smtClean="0">
              <a:solidFill>
                <a:schemeClr val="tx2">
                  <a:lumMod val="75000"/>
                </a:schemeClr>
              </a:solidFill>
            </a:rPr>
            <a:t>vigila y propone correcciones a las Trayectorias de implementación</a:t>
          </a:r>
          <a:endParaRPr lang="es-CO" sz="2400" b="1" kern="1200" dirty="0">
            <a:solidFill>
              <a:schemeClr val="tx2">
                <a:lumMod val="75000"/>
              </a:schemeClr>
            </a:solidFill>
          </a:endParaRPr>
        </a:p>
      </dsp:txBody>
      <dsp:txXfrm>
        <a:off x="508066" y="1442232"/>
        <a:ext cx="3213937" cy="1795614"/>
      </dsp:txXfrm>
    </dsp:sp>
    <dsp:sp modelId="{64CA2DCD-FA05-4171-B869-6A3C0B755FAE}">
      <dsp:nvSpPr>
        <dsp:cNvPr id="0" name=""/>
        <dsp:cNvSpPr/>
      </dsp:nvSpPr>
      <dsp:spPr>
        <a:xfrm rot="16200000">
          <a:off x="4805476" y="1614686"/>
          <a:ext cx="1921161" cy="715253"/>
        </a:xfrm>
        <a:prstGeom prst="leftArrow">
          <a:avLst>
            <a:gd name="adj1" fmla="val 60000"/>
            <a:gd name="adj2" fmla="val 50000"/>
          </a:avLst>
        </a:prstGeom>
        <a:solidFill>
          <a:schemeClr val="accent3">
            <a:hueOff val="1355300"/>
            <a:satOff val="50000"/>
            <a:lumOff val="-7353"/>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E98E9957-7A40-4699-8A54-42C6624C3ADF}">
      <dsp:nvSpPr>
        <dsp:cNvPr id="0" name=""/>
        <dsp:cNvSpPr/>
      </dsp:nvSpPr>
      <dsp:spPr>
        <a:xfrm>
          <a:off x="4306224" y="-55091"/>
          <a:ext cx="2919663" cy="2133648"/>
        </a:xfrm>
        <a:prstGeom prst="roundRect">
          <a:avLst>
            <a:gd name="adj" fmla="val 10000"/>
          </a:avLst>
        </a:prstGeom>
        <a:solidFill>
          <a:schemeClr val="accent3">
            <a:hueOff val="1355300"/>
            <a:satOff val="50000"/>
            <a:lumOff val="-7353"/>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anchor="ctr" anchorCtr="0">
          <a:noAutofit/>
        </a:bodyPr>
        <a:lstStyle/>
        <a:p>
          <a:pPr lvl="0" algn="ctr" defTabSz="1066800">
            <a:lnSpc>
              <a:spcPct val="90000"/>
            </a:lnSpc>
            <a:spcBef>
              <a:spcPct val="0"/>
            </a:spcBef>
            <a:spcAft>
              <a:spcPct val="35000"/>
            </a:spcAft>
          </a:pPr>
          <a:r>
            <a:rPr lang="es-CO" sz="2400" kern="1200" dirty="0" smtClean="0"/>
            <a:t>Planes sectoriales estratégicos dan pautas de intervención focalizada del sector</a:t>
          </a:r>
          <a:endParaRPr lang="es-CO" sz="2400" kern="1200" dirty="0"/>
        </a:p>
      </dsp:txBody>
      <dsp:txXfrm>
        <a:off x="4368716" y="7401"/>
        <a:ext cx="2794679" cy="2008664"/>
      </dsp:txXfrm>
    </dsp:sp>
    <dsp:sp modelId="{3ADDF665-371F-4F61-B546-BFFAC163FD1B}">
      <dsp:nvSpPr>
        <dsp:cNvPr id="0" name=""/>
        <dsp:cNvSpPr/>
      </dsp:nvSpPr>
      <dsp:spPr>
        <a:xfrm rot="19820508">
          <a:off x="6955284" y="2586533"/>
          <a:ext cx="2382073" cy="715253"/>
        </a:xfrm>
        <a:prstGeom prst="leftArrow">
          <a:avLst>
            <a:gd name="adj1" fmla="val 60000"/>
            <a:gd name="adj2" fmla="val 50000"/>
          </a:avLst>
        </a:prstGeom>
        <a:solidFill>
          <a:schemeClr val="accent3">
            <a:hueOff val="2710599"/>
            <a:satOff val="100000"/>
            <a:lumOff val="-14706"/>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7AC90ABC-E798-4383-84DC-50C46D4A4DE2}">
      <dsp:nvSpPr>
        <dsp:cNvPr id="0" name=""/>
        <dsp:cNvSpPr/>
      </dsp:nvSpPr>
      <dsp:spPr>
        <a:xfrm>
          <a:off x="7555290" y="1401134"/>
          <a:ext cx="3252065" cy="1907342"/>
        </a:xfrm>
        <a:prstGeom prst="roundRect">
          <a:avLst>
            <a:gd name="adj" fmla="val 10000"/>
          </a:avLst>
        </a:prstGeom>
        <a:solidFill>
          <a:schemeClr val="accent3">
            <a:hueOff val="2710599"/>
            <a:satOff val="100000"/>
            <a:lumOff val="-14706"/>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anchor="ctr" anchorCtr="0">
          <a:noAutofit/>
        </a:bodyPr>
        <a:lstStyle/>
        <a:p>
          <a:pPr lvl="0" algn="ctr" defTabSz="1066800">
            <a:lnSpc>
              <a:spcPct val="90000"/>
            </a:lnSpc>
            <a:spcBef>
              <a:spcPct val="0"/>
            </a:spcBef>
            <a:spcAft>
              <a:spcPct val="35000"/>
            </a:spcAft>
          </a:pPr>
          <a:r>
            <a:rPr lang="es-CO" sz="2400" kern="1200" dirty="0" smtClean="0"/>
            <a:t>DGPP </a:t>
          </a:r>
          <a:r>
            <a:rPr lang="es-CO" sz="2400" kern="1200" dirty="0" smtClean="0"/>
            <a:t>propone cadenas de producción del servicio, con responsabilidad precisa de cada sector</a:t>
          </a:r>
          <a:endParaRPr lang="es-CO" sz="2400" kern="1200" dirty="0"/>
        </a:p>
      </dsp:txBody>
      <dsp:txXfrm>
        <a:off x="7611154" y="1456998"/>
        <a:ext cx="3140337" cy="1795614"/>
      </dsp:txXfrm>
    </dsp:sp>
  </dsp:spTree>
</dsp:drawing>
</file>

<file path=ppt/diagrams/layout1.xml><?xml version="1.0" encoding="utf-8"?>
<dgm:layoutDef xmlns:dgm="http://schemas.openxmlformats.org/drawingml/2006/diagram" xmlns:a="http://schemas.openxmlformats.org/drawingml/2006/main" uniqueId="urn:microsoft.com/office/officeart/2005/8/layout/StepDownProcess">
  <dgm:title val=""/>
  <dgm:desc val=""/>
  <dgm:catLst>
    <dgm:cat type="process" pri="1600"/>
  </dgm:catLst>
  <dgm:sampData>
    <dgm:dataModel>
      <dgm:ptLst>
        <dgm:pt modelId="0" type="doc"/>
        <dgm:pt modelId="10">
          <dgm:prSet phldr="1"/>
        </dgm:pt>
        <dgm:pt modelId="11">
          <dgm:prSet phldr="1"/>
        </dgm:pt>
        <dgm:pt modelId="20">
          <dgm:prSet phldr="1"/>
        </dgm:pt>
        <dgm:pt modelId="21">
          <dgm:prSet phldr="1"/>
        </dgm:pt>
        <dgm:pt modelId="30">
          <dgm:prSet phldr="1"/>
        </dgm:pt>
        <dgm:pt modelId="31">
          <dgm:prSet phldr="1"/>
        </dgm:pt>
      </dgm:ptLst>
      <dgm:cxnLst>
        <dgm:cxn modelId="60" srcId="0" destId="10" srcOrd="0" destOrd="0"/>
        <dgm:cxn modelId="12" srcId="10" destId="11" srcOrd="0" destOrd="0"/>
        <dgm:cxn modelId="70" srcId="0" destId="20" srcOrd="1" destOrd="0"/>
        <dgm:cxn modelId="22" srcId="20" destId="21" srcOrd="0" destOrd="0"/>
        <dgm:cxn modelId="80" srcId="0" destId="30" srcOrd="2" destOrd="0"/>
        <dgm:cxn modelId="32" srcId="30" destId="31" srcOrd="0" destOrd="0"/>
      </dgm:cxnLst>
      <dgm:bg/>
      <dgm:whole/>
    </dgm:dataModel>
  </dgm:sampData>
  <dgm:styleData>
    <dgm:dataModel>
      <dgm:ptLst>
        <dgm:pt modelId="0" type="doc"/>
        <dgm:pt modelId="10">
          <dgm:prSet phldr="1"/>
        </dgm:pt>
        <dgm:pt modelId="20">
          <dgm:prSet phldr="1"/>
        </dgm:pt>
      </dgm:ptLst>
      <dgm:cxnLst>
        <dgm:cxn modelId="60" srcId="0" destId="10" srcOrd="0" destOrd="0"/>
        <dgm:cxn modelId="70" srcId="0" destId="20" srcOrd="1" destOrd="0"/>
      </dgm:cxnLst>
      <dgm:bg/>
      <dgm:whole/>
    </dgm:dataModel>
  </dgm:styleData>
  <dgm:clrData>
    <dgm:dataModel>
      <dgm:ptLst>
        <dgm:pt modelId="0" type="doc"/>
        <dgm:pt modelId="10">
          <dgm:prSet phldr="1"/>
        </dgm:pt>
        <dgm:pt modelId="20">
          <dgm:prSet phldr="1"/>
        </dgm:pt>
        <dgm:pt modelId="30">
          <dgm:prSet phldr="1"/>
        </dgm:pt>
        <dgm:pt modelId="40">
          <dgm:prSet phldr="1"/>
        </dgm:pt>
      </dgm:ptLst>
      <dgm:cxnLst>
        <dgm:cxn modelId="60" srcId="0" destId="10" srcOrd="0" destOrd="0"/>
        <dgm:cxn modelId="70" srcId="0" destId="20" srcOrd="1" destOrd="0"/>
        <dgm:cxn modelId="80" srcId="0" destId="30" srcOrd="2" destOrd="0"/>
        <dgm:cxn modelId="90" srcId="0" destId="40" srcOrd="3" destOrd="0"/>
      </dgm:cxnLst>
      <dgm:bg/>
      <dgm:whole/>
    </dgm:dataModel>
  </dgm:clrData>
  <dgm:layoutNode name="rootnode">
    <dgm:varLst>
      <dgm:chMax/>
      <dgm:chPref/>
      <dgm:dir/>
      <dgm:animLvl val="lvl"/>
    </dgm:varLst>
    <dgm:choose name="Name0">
      <dgm:if name="Name1" func="var" arg="dir" op="equ" val="norm">
        <dgm:alg type="snake">
          <dgm:param type="grDir" val="tL"/>
          <dgm:param type="flowDir" val="row"/>
          <dgm:param type="off" val="off"/>
          <dgm:param type="bkpt" val="fixed"/>
          <dgm:param type="bkPtFixedVal" val="1"/>
        </dgm:alg>
      </dgm:if>
      <dgm:else name="Name2">
        <dgm:alg type="snake">
          <dgm:param type="grDir" val="tR"/>
          <dgm:param type="flowDir" val="row"/>
          <dgm:param type="off" val="off"/>
          <dgm:param type="bkpt" val="fixed"/>
          <dgm:param type="bkPtFixedVal" val="1"/>
        </dgm:alg>
      </dgm:else>
    </dgm:choose>
    <dgm:shape xmlns:r="http://schemas.openxmlformats.org/officeDocument/2006/relationships" r:blip="">
      <dgm:adjLst/>
    </dgm:shape>
    <dgm:choose name="Name3">
      <dgm:if name="Name4" func="var" arg="dir" op="equ" val="norm">
        <dgm:constrLst>
          <dgm:constr type="alignOff" forName="rootnode" val="0.48"/>
          <dgm:constr type="primFontSz" for="des" forName="ParentText" val="65"/>
          <dgm:constr type="primFontSz" for="des" forName="ChildText" refType="primFontSz" refFor="des" refForName="ParentText" op="lte"/>
          <dgm:constr type="w" for="ch" forName="composite" refType="w"/>
          <dgm:constr type="h" for="ch" forName="composite" refType="h"/>
          <dgm:constr type="sp" refType="h" refFor="ch" refForName="composite" op="equ" fact="-0.38"/>
        </dgm:constrLst>
      </dgm:if>
      <dgm:else name="Name5">
        <dgm:constrLst>
          <dgm:constr type="alignOff" forName="rootnode" val="0.48"/>
          <dgm:constr type="primFontSz" for="des" forName="ParentText" val="65"/>
          <dgm:constr type="primFontSz" for="des" forName="ChildText" refType="primFontSz" refFor="des" refForName="ParentText" op="lte"/>
          <dgm:constr type="w" for="ch" forName="composite" refType="w"/>
          <dgm:constr type="h" for="ch" forName="composite" refType="h"/>
          <dgm:constr type="sp" refType="h" refFor="ch" refForName="composite" op="equ" fact="-0.38"/>
        </dgm:constrLst>
      </dgm:else>
    </dgm:choose>
    <dgm:forEach name="nodesForEach" axis="ch" ptType="node">
      <dgm:layoutNode name="composite">
        <dgm:alg type="composite">
          <dgm:param type="ar" val="1.2439"/>
        </dgm:alg>
        <dgm:shape xmlns:r="http://schemas.openxmlformats.org/officeDocument/2006/relationships" r:blip="">
          <dgm:adjLst/>
        </dgm:shape>
        <dgm:choose name="Name6">
          <dgm:if name="Name7" func="var" arg="dir" op="equ" val="norm">
            <dgm:constrLst>
              <dgm:constr type="l" for="ch" forName="bentUpArrow1" refType="w" fact="0.07"/>
              <dgm:constr type="t" for="ch" forName="bentUpArrow1" refType="h" fact="0.524"/>
              <dgm:constr type="w" for="ch" forName="bentUpArrow1" refType="w" fact="0.3844"/>
              <dgm:constr type="h" for="ch" forName="bentUpArrow1" refType="h" fact="0.42"/>
              <dgm:constr type="l" for="ch" forName="ParentText" refType="w" fact="0"/>
              <dgm:constr type="t" for="ch" forName="ParentText" refType="h" fact="0"/>
              <dgm:constr type="w" for="ch" forName="ParentText" refType="w" fact="0.5684"/>
              <dgm:constr type="h" for="ch" forName="ParentText" refType="h" fact="0.4949"/>
              <dgm:constr type="l" for="ch" forName="ChildText" refType="w" refFor="ch" refForName="ParentText"/>
              <dgm:constr type="t" for="ch" forName="ChildText" refType="h" fact="0.05"/>
              <dgm:constr type="w" for="ch" forName="ChildText" refType="w" fact="0.4134"/>
              <dgm:constr type="h" for="ch" forName="ChildText" refType="h" fact="0.4"/>
              <dgm:constr type="l" for="ch" forName="FinalChildText" refType="w" refFor="ch" refForName="ParentText"/>
              <dgm:constr type="t" for="ch" forName="FinalChildText" refType="h" fact="0.05"/>
              <dgm:constr type="w" for="ch" forName="FinalChildText" refType="w" fact="0.4134"/>
              <dgm:constr type="h" for="ch" forName="FinalChildText" refType="h" fact="0.4"/>
            </dgm:constrLst>
          </dgm:if>
          <dgm:else name="Name8">
            <dgm:constrLst>
              <dgm:constr type="r" for="ch" forName="bentUpArrow1" refType="w" fact="0.97"/>
              <dgm:constr type="t" for="ch" forName="bentUpArrow1" refType="h" fact="0.524"/>
              <dgm:constr type="w" for="ch" forName="bentUpArrow1" refType="w" fact="0.3844"/>
              <dgm:constr type="h" for="ch" forName="bentUpArrow1" refType="h" fact="0.42"/>
              <dgm:constr type="l" for="ch" forName="ParentText" refType="w" fact="0.4316"/>
              <dgm:constr type="t" for="ch" forName="ParentText" refType="h" fact="0"/>
              <dgm:constr type="w" for="ch" forName="ParentText" refType="w" fact="0.5684"/>
              <dgm:constr type="h" for="ch" forName="ParentText" refType="h" fact="0.4949"/>
              <dgm:constr type="l" for="ch" forName="ChildText" refType="w" fact="0"/>
              <dgm:constr type="t" for="ch" forName="ChildText" refType="h" fact="0.05"/>
              <dgm:constr type="w" for="ch" forName="ChildText" refType="w" fact="0.4134"/>
              <dgm:constr type="h" for="ch" forName="ChildText" refType="h" fact="0.4"/>
              <dgm:constr type="l" for="ch" forName="FinalChildText" refType="w" fact="0"/>
              <dgm:constr type="t" for="ch" forName="FinalChildText" refType="h" fact="0.05"/>
              <dgm:constr type="w" for="ch" forName="FinalChildText" refType="w" fact="0.4134"/>
              <dgm:constr type="h" for="ch" forName="FinalChildText" refType="h" fact="0.4"/>
            </dgm:constrLst>
          </dgm:else>
        </dgm:choose>
        <dgm:choose name="Name9">
          <dgm:if name="Name10" axis="followSib" ptType="node" func="cnt" op="gte" val="1">
            <dgm:layoutNode name="bentUpArrow1" styleLbl="alignImgPlace1">
              <dgm:alg type="sp"/>
              <dgm:choose name="Name11">
                <dgm:if name="Name12" func="var" arg="dir" op="equ" val="norm">
                  <dgm:shape xmlns:r="http://schemas.openxmlformats.org/officeDocument/2006/relationships" rot="90" type="bentUpArrow" r:blip="">
                    <dgm:adjLst>
                      <dgm:adj idx="1" val="0.3284"/>
                      <dgm:adj idx="2" val="0.25"/>
                      <dgm:adj idx="3" val="0.3578"/>
                    </dgm:adjLst>
                  </dgm:shape>
                </dgm:if>
                <dgm:else name="Name13">
                  <dgm:shape xmlns:r="http://schemas.openxmlformats.org/officeDocument/2006/relationships" rot="180" type="bentArrow" r:blip="">
                    <dgm:adjLst>
                      <dgm:adj idx="1" val="0.3284"/>
                      <dgm:adj idx="2" val="0.25"/>
                      <dgm:adj idx="3" val="0.3578"/>
                      <dgm:adj idx="4" val="0"/>
                    </dgm:adjLst>
                  </dgm:shape>
                </dgm:else>
              </dgm:choose>
              <dgm:presOf/>
            </dgm:layoutNode>
          </dgm:if>
          <dgm:else name="Name14"/>
        </dgm:choose>
        <dgm:layoutNode name="ParentText" styleLbl="node1">
          <dgm:varLst>
            <dgm:chMax val="1"/>
            <dgm:chPref val="1"/>
            <dgm:bulletEnabled val="1"/>
          </dgm:varLst>
          <dgm:alg type="tx"/>
          <dgm:shape xmlns:r="http://schemas.openxmlformats.org/officeDocument/2006/relationships" type="roundRect" r:blip="">
            <dgm:adjLst>
              <dgm:adj idx="1" val="0.1667"/>
            </dgm:adjLst>
          </dgm:shape>
          <dgm:presOf axis="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choose name="Name15">
          <dgm:if name="Name16" axis="followSib" ptType="node" func="cnt" op="equ" val="0">
            <dgm:choose name="Name17">
              <dgm:if name="Name18" axis="ch" ptType="node" func="cnt" op="gte" val="1">
                <dgm:layoutNode name="FinalChildText" styleLbl="revTx">
                  <dgm:varLst>
                    <dgm:chMax val="0"/>
                    <dgm:chPref val="0"/>
                    <dgm:bulletEnabled val="1"/>
                  </dgm:varLst>
                  <dgm:alg type="tx">
                    <dgm:param type="stBulletLvl" val="1"/>
                    <dgm:param type="txAnchorVertCh" val="mid"/>
                    <dgm:param type="parTxLTRAlign" val="l"/>
                  </dgm:alg>
                  <dgm:shape xmlns:r="http://schemas.openxmlformats.org/officeDocument/2006/relationships" type="rect" r:blip="">
                    <dgm:adjLst/>
                  </dgm:shape>
                  <dgm:presOf axis="des"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9"/>
            </dgm:choose>
          </dgm:if>
          <dgm:else name="Name20">
            <dgm:layoutNode name="ChildText" styleLbl="revTx">
              <dgm:varLst>
                <dgm:chMax val="0"/>
                <dgm:chPref val="0"/>
                <dgm:bulletEnabled val="1"/>
              </dgm:varLst>
              <dgm:alg type="tx">
                <dgm:param type="stBulletLvl" val="1"/>
                <dgm:param type="txAnchorVertCh" val="mid"/>
                <dgm:param type="parTxLTRAlign" val="l"/>
              </dgm:alg>
              <dgm:shape xmlns:r="http://schemas.openxmlformats.org/officeDocument/2006/relationships" type="rect" r:blip="">
                <dgm:adjLst/>
              </dgm:shape>
              <dgm:presOf axis="des"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else>
        </dgm:choose>
      </dgm:layoutNode>
      <dgm:forEach name="sibTransForEach" axis="followSib" ptType="sibTrans" cnt="1">
        <dgm:layoutNode name="sibTrans">
          <dgm:alg type="sp"/>
          <dgm:shape xmlns:r="http://schemas.openxmlformats.org/officeDocument/2006/relationships" r:blip="">
            <dgm:adjLst/>
          </dgm:shap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radial4">
  <dgm:title val=""/>
  <dgm:desc val=""/>
  <dgm:catLst>
    <dgm:cat type="relationship" pri="190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t modelId="11"/>
        <dgm:pt modelId="12"/>
      </dgm:ptLst>
      <dgm:cxnLst>
        <dgm:cxn modelId="2" srcId="0" destId="1" srcOrd="0" destOrd="0"/>
        <dgm:cxn modelId="15" srcId="1" destId="11" srcOrd="0" destOrd="0"/>
        <dgm:cxn modelId="16" srcId="1" destId="12" srcOrd="1"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0"/>
              <dgm:param type="spanAng" val="360"/>
              <dgm:param type="ctrShpMap" val="fNode"/>
            </dgm:alg>
          </dgm:if>
          <dgm:else name="Name4">
            <dgm:choose name="Name5">
              <dgm:if name="Name6" axis="ch ch" ptType="node node" st="1 1" cnt="1 0" func="cnt" op="lte" val="3">
                <dgm:alg type="cycle">
                  <dgm:param type="stAng" val="-55"/>
                  <dgm:param type="spanAng" val="110"/>
                  <dgm:param type="ctrShpMap" val="fNode"/>
                </dgm:alg>
              </dgm:if>
              <dgm:else name="Name7">
                <dgm:choose name="Name8">
                  <dgm:if name="Name9" axis="ch ch" ptType="node node" st="1 1" cnt="1 0" func="cnt" op="equ" val="4">
                    <dgm:alg type="cycle">
                      <dgm:param type="stAng" val="-75"/>
                      <dgm:param type="spanAng" val="150"/>
                      <dgm:param type="ctrShpMap" val="fNode"/>
                    </dgm:alg>
                  </dgm:if>
                  <dgm:else name="Name10">
                    <dgm:alg type="cycle">
                      <dgm:param type="stAng" val="-90"/>
                      <dgm:param type="spanAng" val="180"/>
                      <dgm:param type="ctrShpMap" val="fNode"/>
                    </dgm:alg>
                  </dgm:else>
                </dgm:choose>
              </dgm:else>
            </dgm:choose>
          </dgm:else>
        </dgm:choose>
      </dgm:if>
      <dgm:else name="Name11">
        <dgm:choose name="Name12">
          <dgm:if name="Name13" axis="ch ch" ptType="node node" st="1 1" cnt="1 0" func="cnt" op="lte" val="1">
            <dgm:alg type="cycle">
              <dgm:param type="stAng" val="0"/>
              <dgm:param type="spanAng" val="-360"/>
              <dgm:param type="ctrShpMap" val="fNode"/>
            </dgm:alg>
          </dgm:if>
          <dgm:else name="Name14">
            <dgm:choose name="Name15">
              <dgm:if name="Name16" axis="ch ch" ptType="node node" st="1 1" cnt="1 0" func="cnt" op="lte" val="3">
                <dgm:alg type="cycle">
                  <dgm:param type="stAng" val="55"/>
                  <dgm:param type="spanAng" val="-110"/>
                  <dgm:param type="ctrShpMap" val="fNode"/>
                </dgm:alg>
              </dgm:if>
              <dgm:else name="Name17">
                <dgm:choose name="Name18">
                  <dgm:if name="Name19" axis="ch ch" ptType="node node" st="1 1" cnt="1 0" func="cnt" op="equ" val="4">
                    <dgm:alg type="cycle">
                      <dgm:param type="stAng" val="75"/>
                      <dgm:param type="spanAng" val="-150"/>
                      <dgm:param type="ctrShpMap" val="fNode"/>
                    </dgm:alg>
                  </dgm:if>
                  <dgm:else name="Name20">
                    <dgm:alg type="cycle">
                      <dgm:param type="stAng" val="90"/>
                      <dgm:param type="spanAng" val="-180"/>
                      <dgm:param type="ctrShpMap" val="fNode"/>
                    </dgm:alg>
                  </dgm:else>
                </dgm:choose>
              </dgm:else>
            </dgm:choose>
          </dgm:else>
        </dgm:choose>
      </dgm:else>
    </dgm:choose>
    <dgm:shape xmlns:r="http://schemas.openxmlformats.org/officeDocument/2006/relationships" r:blip="">
      <dgm:adjLst/>
    </dgm:shape>
    <dgm:presOf/>
    <dgm:constrLst>
      <dgm:constr type="w" for="ch" forName="centerShape" refType="w"/>
      <dgm:constr type="w" for="ch" forName="node" refType="w" refFor="ch" refForName="centerShape" fact="0.95"/>
      <dgm:constr type="h" for="ch" forName="parTrans" refType="w" refFor="ch" refForName="centerShape" fact="0.285"/>
      <dgm:constr type="sp" refType="w" refFor="ch" refForName="centerShape" op="equ" fact="0.23"/>
      <dgm:constr type="sibSp" refType="w" refFor="ch" refForName="node" fact="0.1"/>
      <dgm:constr type="primFontSz" for="ch" forName="node" op="equ"/>
    </dgm:constrLst>
    <dgm:choose name="Name21">
      <dgm:if name="Name22" axis="ch ch" ptType="node node" st="1 1" cnt="1 0" func="cnt" op="lte" val="5">
        <dgm:ruleLst>
          <dgm:rule type="w" for="ch" forName="centerShape" val="NaN" fact="0.27" max="NaN"/>
        </dgm:ruleLst>
      </dgm:if>
      <dgm:else name="Name23">
        <dgm:ruleLst>
          <dgm:rule type="w" for="ch" forName="centerShape" val="NaN" fact="0.27" max="NaN"/>
          <dgm:rule type="w" for="ch" forName="node" val="NaN" fact="0.7" max="NaN"/>
        </dgm:ruleLst>
      </dgm:else>
    </dgm:choose>
    <dgm:forEach name="Name24" axis="ch" ptType="node" cnt="1">
      <dgm:layoutNode name="centerShape" styleLbl="node0">
        <dgm:alg type="tx"/>
        <dgm:shape xmlns:r="http://schemas.openxmlformats.org/officeDocument/2006/relationships" type="ellipse" r:blip="">
          <dgm:adjLst/>
        </dgm:shape>
        <dgm:presOf axis="self"/>
        <dgm:constrLst>
          <dgm:constr type="tMarg" refType="primFontSz" fact="0.05"/>
          <dgm:constr type="bMarg" refType="primFontSz" fact="0.05"/>
          <dgm:constr type="lMarg" refType="primFontSz" fact="0.05"/>
          <dgm:constr type="rMarg" refType="primFontSz" fact="0.05"/>
          <dgm:constr type="primFontSz" val="65"/>
          <dgm:constr type="h" refType="w"/>
        </dgm:constrLst>
        <dgm:ruleLst>
          <dgm:rule type="primFontSz" val="5" fact="NaN" max="NaN"/>
        </dgm:ruleLst>
      </dgm:layoutNode>
      <dgm:forEach name="Name25" axis="ch">
        <dgm:forEach name="Name26" axis="self" ptType="parTrans">
          <dgm:layoutNode name="parTrans" styleLbl="bgSibTrans2D1">
            <dgm:alg type="conn">
              <dgm:param type="begPts" val="auto"/>
              <dgm:param type="endPts" val="ctr"/>
              <dgm:param type="endSty" val="noArr"/>
              <dgm:param type="begSty" val="arr"/>
            </dgm:alg>
            <dgm:shape xmlns:r="http://schemas.openxmlformats.org/officeDocument/2006/relationships" type="conn" r:blip="">
              <dgm:adjLst/>
            </dgm:shape>
            <dgm:presOf axis="self"/>
            <dgm:constrLst>
              <dgm:constr type="begPad" refType="connDist" fact="0.055"/>
              <dgm:constr type="endPad"/>
            </dgm:constrLst>
            <dgm:ruleLst/>
          </dgm:layoutNode>
        </dgm:forEach>
        <dgm:forEach name="Name27" axis="self" ptType="node">
          <dgm:layoutNode name="node" styleLbl="node1">
            <dgm:varLst>
              <dgm:bulletEnabled val="1"/>
            </dgm:varLst>
            <dgm:alg type="tx"/>
            <dgm:shape xmlns:r="http://schemas.openxmlformats.org/officeDocument/2006/relationships" type="roundRect" r:blip="">
              <dgm:adjLst>
                <dgm:adj idx="1" val="0.1"/>
              </dgm:adjLst>
            </dgm:shape>
            <dgm:presOf axis="desOrSelf" ptType="node"/>
            <dgm:constrLst>
              <dgm:constr type="primFontSz" val="65"/>
              <dgm:constr type="h" refType="w" fact="0.8"/>
              <dgm:constr type="tMarg" refType="primFontSz" fact="0.15"/>
              <dgm:constr type="bMarg" refType="primFontSz" fact="0.15"/>
              <dgm:constr type="lMarg" refType="primFontSz" fact="0.15"/>
              <dgm:constr type="rMarg" refType="primFontSz" fact="0.15"/>
            </dgm:constrLst>
            <dgm:ruleLst>
              <dgm:rule type="primFontSz" val="5" fact="NaN" max="NaN"/>
            </dgm:ruleLst>
          </dgm:layoutNode>
        </dgm:forEach>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6.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s-CO"/>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1D46F61-6A55-4157-9097-0094F4A765D2}" type="datetimeFigureOut">
              <a:rPr lang="es-CO" smtClean="0"/>
              <a:t>11/12/2014</a:t>
            </a:fld>
            <a:endParaRPr lang="es-CO"/>
          </a:p>
        </p:txBody>
      </p:sp>
      <p:sp>
        <p:nvSpPr>
          <p:cNvPr id="4" name="Marcador de imagen de diapositiva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s-CO"/>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s-CO"/>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11EF866F-C705-44A6-8F26-65B117487616}" type="slidenum">
              <a:rPr lang="es-CO" smtClean="0"/>
              <a:t>‹Nº›</a:t>
            </a:fld>
            <a:endParaRPr lang="es-CO"/>
          </a:p>
        </p:txBody>
      </p:sp>
    </p:spTree>
    <p:extLst>
      <p:ext uri="{BB962C8B-B14F-4D97-AF65-F5344CB8AC3E}">
        <p14:creationId xmlns:p14="http://schemas.microsoft.com/office/powerpoint/2010/main" val="171245241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7"/>
          <p:cNvSpPr>
            <a:spLocks noGrp="1" noChangeArrowheads="1"/>
          </p:cNvSpPr>
          <p:nvPr>
            <p:ph type="sldNum" sz="quarter" idx="5"/>
          </p:nvPr>
        </p:nvSpPr>
        <p:spPr>
          <a:noFill/>
        </p:spPr>
        <p:txBody>
          <a:bodyPr/>
          <a:lstStyle>
            <a:lvl1pPr defTabSz="930275" eaLnBrk="0" hangingPunct="0">
              <a:defRPr b="1">
                <a:solidFill>
                  <a:srgbClr val="000000"/>
                </a:solidFill>
                <a:latin typeface="Verdana" panose="020B0604030504040204" pitchFamily="34" charset="0"/>
                <a:cs typeface="Arial" panose="020B0604020202020204" pitchFamily="34" charset="0"/>
              </a:defRPr>
            </a:lvl1pPr>
            <a:lvl2pPr marL="742950" indent="-285750" defTabSz="930275" eaLnBrk="0" hangingPunct="0">
              <a:defRPr b="1">
                <a:solidFill>
                  <a:srgbClr val="000000"/>
                </a:solidFill>
                <a:latin typeface="Verdana" panose="020B0604030504040204" pitchFamily="34" charset="0"/>
                <a:cs typeface="Arial" panose="020B0604020202020204" pitchFamily="34" charset="0"/>
              </a:defRPr>
            </a:lvl2pPr>
            <a:lvl3pPr marL="1143000" indent="-228600" defTabSz="930275" eaLnBrk="0" hangingPunct="0">
              <a:defRPr b="1">
                <a:solidFill>
                  <a:srgbClr val="000000"/>
                </a:solidFill>
                <a:latin typeface="Verdana" panose="020B0604030504040204" pitchFamily="34" charset="0"/>
                <a:cs typeface="Arial" panose="020B0604020202020204" pitchFamily="34" charset="0"/>
              </a:defRPr>
            </a:lvl3pPr>
            <a:lvl4pPr marL="1600200" indent="-228600" defTabSz="930275" eaLnBrk="0" hangingPunct="0">
              <a:defRPr b="1">
                <a:solidFill>
                  <a:srgbClr val="000000"/>
                </a:solidFill>
                <a:latin typeface="Verdana" panose="020B0604030504040204" pitchFamily="34" charset="0"/>
                <a:cs typeface="Arial" panose="020B0604020202020204" pitchFamily="34" charset="0"/>
              </a:defRPr>
            </a:lvl4pPr>
            <a:lvl5pPr marL="2057400" indent="-228600" defTabSz="930275" eaLnBrk="0" hangingPunct="0">
              <a:defRPr b="1">
                <a:solidFill>
                  <a:srgbClr val="000000"/>
                </a:solidFill>
                <a:latin typeface="Verdana" panose="020B0604030504040204" pitchFamily="34" charset="0"/>
                <a:cs typeface="Arial" panose="020B0604020202020204" pitchFamily="34" charset="0"/>
              </a:defRPr>
            </a:lvl5pPr>
            <a:lvl6pPr marL="2514600" indent="-228600" algn="ctr" defTabSz="930275" eaLnBrk="0" fontAlgn="base" hangingPunct="0">
              <a:spcBef>
                <a:spcPct val="0"/>
              </a:spcBef>
              <a:spcAft>
                <a:spcPct val="0"/>
              </a:spcAft>
              <a:defRPr b="1">
                <a:solidFill>
                  <a:srgbClr val="000000"/>
                </a:solidFill>
                <a:latin typeface="Verdana" panose="020B0604030504040204" pitchFamily="34" charset="0"/>
                <a:cs typeface="Arial" panose="020B0604020202020204" pitchFamily="34" charset="0"/>
              </a:defRPr>
            </a:lvl6pPr>
            <a:lvl7pPr marL="2971800" indent="-228600" algn="ctr" defTabSz="930275" eaLnBrk="0" fontAlgn="base" hangingPunct="0">
              <a:spcBef>
                <a:spcPct val="0"/>
              </a:spcBef>
              <a:spcAft>
                <a:spcPct val="0"/>
              </a:spcAft>
              <a:defRPr b="1">
                <a:solidFill>
                  <a:srgbClr val="000000"/>
                </a:solidFill>
                <a:latin typeface="Verdana" panose="020B0604030504040204" pitchFamily="34" charset="0"/>
                <a:cs typeface="Arial" panose="020B0604020202020204" pitchFamily="34" charset="0"/>
              </a:defRPr>
            </a:lvl7pPr>
            <a:lvl8pPr marL="3429000" indent="-228600" algn="ctr" defTabSz="930275" eaLnBrk="0" fontAlgn="base" hangingPunct="0">
              <a:spcBef>
                <a:spcPct val="0"/>
              </a:spcBef>
              <a:spcAft>
                <a:spcPct val="0"/>
              </a:spcAft>
              <a:defRPr b="1">
                <a:solidFill>
                  <a:srgbClr val="000000"/>
                </a:solidFill>
                <a:latin typeface="Verdana" panose="020B0604030504040204" pitchFamily="34" charset="0"/>
                <a:cs typeface="Arial" panose="020B0604020202020204" pitchFamily="34" charset="0"/>
              </a:defRPr>
            </a:lvl8pPr>
            <a:lvl9pPr marL="3886200" indent="-228600" algn="ctr" defTabSz="930275" eaLnBrk="0" fontAlgn="base" hangingPunct="0">
              <a:spcBef>
                <a:spcPct val="0"/>
              </a:spcBef>
              <a:spcAft>
                <a:spcPct val="0"/>
              </a:spcAft>
              <a:defRPr b="1">
                <a:solidFill>
                  <a:srgbClr val="000000"/>
                </a:solidFill>
                <a:latin typeface="Verdana" panose="020B0604030504040204" pitchFamily="34" charset="0"/>
                <a:cs typeface="Arial" panose="020B0604020202020204" pitchFamily="34" charset="0"/>
              </a:defRPr>
            </a:lvl9pPr>
          </a:lstStyle>
          <a:p>
            <a:pPr eaLnBrk="1" hangingPunct="1"/>
            <a:fld id="{0EF7E322-7BD9-48B2-B63F-AFE8A8464CAF}" type="slidenum">
              <a:rPr lang="en-US" altLang="es-CO" b="0">
                <a:latin typeface="Arial" panose="020B0604020202020204" pitchFamily="34" charset="0"/>
              </a:rPr>
              <a:pPr eaLnBrk="1" hangingPunct="1"/>
              <a:t>3</a:t>
            </a:fld>
            <a:endParaRPr lang="en-US" altLang="es-CO" b="0">
              <a:latin typeface="Arial" panose="020B0604020202020204" pitchFamily="34" charset="0"/>
            </a:endParaRPr>
          </a:p>
        </p:txBody>
      </p:sp>
      <p:sp>
        <p:nvSpPr>
          <p:cNvPr id="21507" name="Rectangle 2"/>
          <p:cNvSpPr>
            <a:spLocks noRot="1" noChangeArrowheads="1" noTextEdit="1"/>
          </p:cNvSpPr>
          <p:nvPr>
            <p:ph type="sldImg"/>
          </p:nvPr>
        </p:nvSpPr>
        <p:spPr>
          <a:ln/>
        </p:spPr>
      </p:sp>
      <p:sp>
        <p:nvSpPr>
          <p:cNvPr id="21508" name="Rectangle 3"/>
          <p:cNvSpPr>
            <a:spLocks noGrp="1" noChangeArrowheads="1"/>
          </p:cNvSpPr>
          <p:nvPr>
            <p:ph type="body" idx="1"/>
          </p:nvPr>
        </p:nvSpPr>
        <p:spPr>
          <a:noFill/>
        </p:spPr>
        <p:txBody>
          <a:bodyPr/>
          <a:lstStyle/>
          <a:p>
            <a:pPr eaLnBrk="1" hangingPunct="1">
              <a:buFontTx/>
              <a:buChar char="•"/>
            </a:pPr>
            <a:endParaRPr lang="es-CO" altLang="es-CO" smtClean="0"/>
          </a:p>
        </p:txBody>
      </p:sp>
    </p:spTree>
    <p:extLst>
      <p:ext uri="{BB962C8B-B14F-4D97-AF65-F5344CB8AC3E}">
        <p14:creationId xmlns:p14="http://schemas.microsoft.com/office/powerpoint/2010/main" val="413058092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ítulo 1"/>
          <p:cNvSpPr>
            <a:spLocks noGrp="1"/>
          </p:cNvSpPr>
          <p:nvPr>
            <p:ph type="ctrTitle"/>
          </p:nvPr>
        </p:nvSpPr>
        <p:spPr>
          <a:xfrm>
            <a:off x="1524000" y="1122363"/>
            <a:ext cx="9144000" cy="2387600"/>
          </a:xfrm>
        </p:spPr>
        <p:txBody>
          <a:bodyPr anchor="b"/>
          <a:lstStyle>
            <a:lvl1pPr algn="ctr">
              <a:defRPr sz="6000"/>
            </a:lvl1pPr>
          </a:lstStyle>
          <a:p>
            <a:r>
              <a:rPr lang="es-ES" smtClean="0"/>
              <a:t>Haga clic para modificar el estilo de título del patrón</a:t>
            </a:r>
            <a:endParaRPr lang="es-CO"/>
          </a:p>
        </p:txBody>
      </p:sp>
      <p:sp>
        <p:nvSpPr>
          <p:cNvPr id="3" name="Subtítu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s-ES" smtClean="0"/>
              <a:t>Haga clic para modificar el estilo de subtítulo del patrón</a:t>
            </a:r>
            <a:endParaRPr lang="es-CO"/>
          </a:p>
        </p:txBody>
      </p:sp>
      <p:sp>
        <p:nvSpPr>
          <p:cNvPr id="4" name="Marcador de fecha 3"/>
          <p:cNvSpPr>
            <a:spLocks noGrp="1"/>
          </p:cNvSpPr>
          <p:nvPr>
            <p:ph type="dt" sz="half" idx="10"/>
          </p:nvPr>
        </p:nvSpPr>
        <p:spPr/>
        <p:txBody>
          <a:bodyPr/>
          <a:lstStyle/>
          <a:p>
            <a:fld id="{E1031F89-F75C-4B65-87F6-FA7512634DE5}" type="datetimeFigureOut">
              <a:rPr lang="es-CO" smtClean="0"/>
              <a:t>10/12/2014</a:t>
            </a:fld>
            <a:endParaRPr lang="es-CO"/>
          </a:p>
        </p:txBody>
      </p:sp>
      <p:sp>
        <p:nvSpPr>
          <p:cNvPr id="5" name="Marcador de pie de página 4"/>
          <p:cNvSpPr>
            <a:spLocks noGrp="1"/>
          </p:cNvSpPr>
          <p:nvPr>
            <p:ph type="ftr" sz="quarter" idx="11"/>
          </p:nvPr>
        </p:nvSpPr>
        <p:spPr/>
        <p:txBody>
          <a:bodyPr/>
          <a:lstStyle/>
          <a:p>
            <a:endParaRPr lang="es-CO"/>
          </a:p>
        </p:txBody>
      </p:sp>
      <p:sp>
        <p:nvSpPr>
          <p:cNvPr id="6" name="Marcador de número de diapositiva 5"/>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383834237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texto vertical 2"/>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E1031F89-F75C-4B65-87F6-FA7512634DE5}" type="datetimeFigureOut">
              <a:rPr lang="es-CO" smtClean="0"/>
              <a:t>10/12/2014</a:t>
            </a:fld>
            <a:endParaRPr lang="es-CO"/>
          </a:p>
        </p:txBody>
      </p:sp>
      <p:sp>
        <p:nvSpPr>
          <p:cNvPr id="5" name="Marcador de pie de página 4"/>
          <p:cNvSpPr>
            <a:spLocks noGrp="1"/>
          </p:cNvSpPr>
          <p:nvPr>
            <p:ph type="ftr" sz="quarter" idx="11"/>
          </p:nvPr>
        </p:nvSpPr>
        <p:spPr/>
        <p:txBody>
          <a:bodyPr/>
          <a:lstStyle/>
          <a:p>
            <a:endParaRPr lang="es-CO"/>
          </a:p>
        </p:txBody>
      </p:sp>
      <p:sp>
        <p:nvSpPr>
          <p:cNvPr id="6" name="Marcador de número de diapositiva 5"/>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32951110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8724900" y="365125"/>
            <a:ext cx="2628900" cy="5811838"/>
          </a:xfrm>
        </p:spPr>
        <p:txBody>
          <a:bodyPr vert="eaVert"/>
          <a:lstStyle/>
          <a:p>
            <a:r>
              <a:rPr lang="es-ES" smtClean="0"/>
              <a:t>Haga clic para modificar el estilo de título del patrón</a:t>
            </a:r>
            <a:endParaRPr lang="es-CO"/>
          </a:p>
        </p:txBody>
      </p:sp>
      <p:sp>
        <p:nvSpPr>
          <p:cNvPr id="3" name="Marcador de texto vertical 2"/>
          <p:cNvSpPr>
            <a:spLocks noGrp="1"/>
          </p:cNvSpPr>
          <p:nvPr>
            <p:ph type="body" orient="vert" idx="1"/>
          </p:nvPr>
        </p:nvSpPr>
        <p:spPr>
          <a:xfrm>
            <a:off x="838200" y="365125"/>
            <a:ext cx="7734300" cy="5811838"/>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E1031F89-F75C-4B65-87F6-FA7512634DE5}" type="datetimeFigureOut">
              <a:rPr lang="es-CO" smtClean="0"/>
              <a:t>10/12/2014</a:t>
            </a:fld>
            <a:endParaRPr lang="es-CO"/>
          </a:p>
        </p:txBody>
      </p:sp>
      <p:sp>
        <p:nvSpPr>
          <p:cNvPr id="5" name="Marcador de pie de página 4"/>
          <p:cNvSpPr>
            <a:spLocks noGrp="1"/>
          </p:cNvSpPr>
          <p:nvPr>
            <p:ph type="ftr" sz="quarter" idx="11"/>
          </p:nvPr>
        </p:nvSpPr>
        <p:spPr/>
        <p:txBody>
          <a:bodyPr/>
          <a:lstStyle/>
          <a:p>
            <a:endParaRPr lang="es-CO"/>
          </a:p>
        </p:txBody>
      </p:sp>
      <p:sp>
        <p:nvSpPr>
          <p:cNvPr id="6" name="Marcador de número de diapositiva 5"/>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428814095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ítulo 1"/>
          <p:cNvSpPr>
            <a:spLocks noGrp="1"/>
          </p:cNvSpPr>
          <p:nvPr>
            <p:ph type="ctrTitle"/>
          </p:nvPr>
        </p:nvSpPr>
        <p:spPr>
          <a:xfrm>
            <a:off x="1524000" y="1122363"/>
            <a:ext cx="9144000" cy="2387600"/>
          </a:xfrm>
        </p:spPr>
        <p:txBody>
          <a:bodyPr anchor="b"/>
          <a:lstStyle>
            <a:lvl1pPr algn="ctr">
              <a:defRPr sz="6000"/>
            </a:lvl1pPr>
          </a:lstStyle>
          <a:p>
            <a:r>
              <a:rPr lang="es-ES" smtClean="0"/>
              <a:t>Haga clic para modificar el estilo de título del patrón</a:t>
            </a:r>
            <a:endParaRPr lang="es-CO"/>
          </a:p>
        </p:txBody>
      </p:sp>
      <p:sp>
        <p:nvSpPr>
          <p:cNvPr id="3" name="Subtítu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s-ES" smtClean="0"/>
              <a:t>Haga clic para modificar el estilo de subtítulo del patrón</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372008334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contenido 2"/>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369988618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ítulo 1"/>
          <p:cNvSpPr>
            <a:spLocks noGrp="1"/>
          </p:cNvSpPr>
          <p:nvPr>
            <p:ph type="title"/>
          </p:nvPr>
        </p:nvSpPr>
        <p:spPr>
          <a:xfrm>
            <a:off x="831850" y="1709738"/>
            <a:ext cx="10515600" cy="2852737"/>
          </a:xfrm>
        </p:spPr>
        <p:txBody>
          <a:bodyPr anchor="b"/>
          <a:lstStyle>
            <a:lvl1pPr>
              <a:defRPr sz="6000"/>
            </a:lvl1p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s-ES" smtClean="0"/>
              <a:t>Haga clic para modificar el estilo de texto del patrón</a:t>
            </a:r>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429222211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contenido 2"/>
          <p:cNvSpPr>
            <a:spLocks noGrp="1"/>
          </p:cNvSpPr>
          <p:nvPr>
            <p:ph sz="half" idx="1"/>
          </p:nvPr>
        </p:nvSpPr>
        <p:spPr>
          <a:xfrm>
            <a:off x="838200" y="1825625"/>
            <a:ext cx="5181600" cy="435133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contenido 3"/>
          <p:cNvSpPr>
            <a:spLocks noGrp="1"/>
          </p:cNvSpPr>
          <p:nvPr>
            <p:ph sz="half" idx="2"/>
          </p:nvPr>
        </p:nvSpPr>
        <p:spPr>
          <a:xfrm>
            <a:off x="6172200" y="1825625"/>
            <a:ext cx="5181600" cy="435133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Marcador de fecha 4"/>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6" name="Marcador de pie de página 5"/>
          <p:cNvSpPr>
            <a:spLocks noGrp="1"/>
          </p:cNvSpPr>
          <p:nvPr>
            <p:ph type="ftr" sz="quarter" idx="11"/>
          </p:nvPr>
        </p:nvSpPr>
        <p:spPr/>
        <p:txBody>
          <a:bodyPr/>
          <a:lstStyle/>
          <a:p>
            <a:endParaRPr lang="es-CO">
              <a:solidFill>
                <a:prstClr val="black">
                  <a:tint val="75000"/>
                </a:prstClr>
              </a:solidFill>
            </a:endParaRPr>
          </a:p>
        </p:txBody>
      </p:sp>
      <p:sp>
        <p:nvSpPr>
          <p:cNvPr id="7" name="Marcador de número de diapositiva 6"/>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60776051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ítulo 1"/>
          <p:cNvSpPr>
            <a:spLocks noGrp="1"/>
          </p:cNvSpPr>
          <p:nvPr>
            <p:ph type="title"/>
          </p:nvPr>
        </p:nvSpPr>
        <p:spPr>
          <a:xfrm>
            <a:off x="839788" y="365125"/>
            <a:ext cx="10515600" cy="1325563"/>
          </a:xfrm>
        </p:spPr>
        <p:txBody>
          <a:body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Marcador de contenido 3"/>
          <p:cNvSpPr>
            <a:spLocks noGrp="1"/>
          </p:cNvSpPr>
          <p:nvPr>
            <p:ph sz="half" idx="2"/>
          </p:nvPr>
        </p:nvSpPr>
        <p:spPr>
          <a:xfrm>
            <a:off x="839788" y="2505075"/>
            <a:ext cx="5157787" cy="368458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Marcador de tex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Marcador de contenido 5"/>
          <p:cNvSpPr>
            <a:spLocks noGrp="1"/>
          </p:cNvSpPr>
          <p:nvPr>
            <p:ph sz="quarter" idx="4"/>
          </p:nvPr>
        </p:nvSpPr>
        <p:spPr>
          <a:xfrm>
            <a:off x="6172200" y="2505075"/>
            <a:ext cx="5183188" cy="368458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7" name="Marcador de fecha 6"/>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8" name="Marcador de pie de página 7"/>
          <p:cNvSpPr>
            <a:spLocks noGrp="1"/>
          </p:cNvSpPr>
          <p:nvPr>
            <p:ph type="ftr" sz="quarter" idx="11"/>
          </p:nvPr>
        </p:nvSpPr>
        <p:spPr/>
        <p:txBody>
          <a:bodyPr/>
          <a:lstStyle/>
          <a:p>
            <a:endParaRPr lang="es-CO">
              <a:solidFill>
                <a:prstClr val="black">
                  <a:tint val="75000"/>
                </a:prstClr>
              </a:solidFill>
            </a:endParaRPr>
          </a:p>
        </p:txBody>
      </p:sp>
      <p:sp>
        <p:nvSpPr>
          <p:cNvPr id="9" name="Marcador de número de diapositiva 8"/>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390528253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fecha 2"/>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4" name="Marcador de pie de página 3"/>
          <p:cNvSpPr>
            <a:spLocks noGrp="1"/>
          </p:cNvSpPr>
          <p:nvPr>
            <p:ph type="ftr" sz="quarter" idx="11"/>
          </p:nvPr>
        </p:nvSpPr>
        <p:spPr/>
        <p:txBody>
          <a:bodyPr/>
          <a:lstStyle/>
          <a:p>
            <a:endParaRPr lang="es-CO">
              <a:solidFill>
                <a:prstClr val="black">
                  <a:tint val="75000"/>
                </a:prstClr>
              </a:solidFill>
            </a:endParaRPr>
          </a:p>
        </p:txBody>
      </p:sp>
      <p:sp>
        <p:nvSpPr>
          <p:cNvPr id="5" name="Marcador de número de diapositiva 4"/>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78313572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Marcador de fecha 1"/>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3" name="Marcador de pie de página 2"/>
          <p:cNvSpPr>
            <a:spLocks noGrp="1"/>
          </p:cNvSpPr>
          <p:nvPr>
            <p:ph type="ftr" sz="quarter" idx="11"/>
          </p:nvPr>
        </p:nvSpPr>
        <p:spPr/>
        <p:txBody>
          <a:bodyPr/>
          <a:lstStyle/>
          <a:p>
            <a:endParaRPr lang="es-CO">
              <a:solidFill>
                <a:prstClr val="black">
                  <a:tint val="75000"/>
                </a:prstClr>
              </a:solidFill>
            </a:endParaRPr>
          </a:p>
        </p:txBody>
      </p:sp>
      <p:sp>
        <p:nvSpPr>
          <p:cNvPr id="4" name="Marcador de número de diapositiva 3"/>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473669947"/>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es-ES" smtClean="0"/>
              <a:t>Haga clic para modificar el estilo de título del patrón</a:t>
            </a:r>
            <a:endParaRPr lang="es-CO"/>
          </a:p>
        </p:txBody>
      </p:sp>
      <p:sp>
        <p:nvSpPr>
          <p:cNvPr id="3" name="Marcador de contenid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smtClean="0"/>
              <a:t>Haga clic para modificar el estilo de texto del patrón</a:t>
            </a:r>
          </a:p>
        </p:txBody>
      </p:sp>
      <p:sp>
        <p:nvSpPr>
          <p:cNvPr id="5" name="Marcador de fecha 4"/>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6" name="Marcador de pie de página 5"/>
          <p:cNvSpPr>
            <a:spLocks noGrp="1"/>
          </p:cNvSpPr>
          <p:nvPr>
            <p:ph type="ftr" sz="quarter" idx="11"/>
          </p:nvPr>
        </p:nvSpPr>
        <p:spPr/>
        <p:txBody>
          <a:bodyPr/>
          <a:lstStyle/>
          <a:p>
            <a:endParaRPr lang="es-CO">
              <a:solidFill>
                <a:prstClr val="black">
                  <a:tint val="75000"/>
                </a:prstClr>
              </a:solidFill>
            </a:endParaRPr>
          </a:p>
        </p:txBody>
      </p:sp>
      <p:sp>
        <p:nvSpPr>
          <p:cNvPr id="7" name="Marcador de número de diapositiva 6"/>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6853729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contenido 2"/>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E1031F89-F75C-4B65-87F6-FA7512634DE5}" type="datetimeFigureOut">
              <a:rPr lang="es-CO" smtClean="0"/>
              <a:t>10/12/2014</a:t>
            </a:fld>
            <a:endParaRPr lang="es-CO"/>
          </a:p>
        </p:txBody>
      </p:sp>
      <p:sp>
        <p:nvSpPr>
          <p:cNvPr id="5" name="Marcador de pie de página 4"/>
          <p:cNvSpPr>
            <a:spLocks noGrp="1"/>
          </p:cNvSpPr>
          <p:nvPr>
            <p:ph type="ftr" sz="quarter" idx="11"/>
          </p:nvPr>
        </p:nvSpPr>
        <p:spPr/>
        <p:txBody>
          <a:bodyPr/>
          <a:lstStyle/>
          <a:p>
            <a:endParaRPr lang="es-CO"/>
          </a:p>
        </p:txBody>
      </p:sp>
      <p:sp>
        <p:nvSpPr>
          <p:cNvPr id="6" name="Marcador de número de diapositiva 5"/>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428170648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es-ES" smtClean="0"/>
              <a:t>Haga clic para modificar el estilo de título del patrón</a:t>
            </a:r>
            <a:endParaRPr lang="es-CO"/>
          </a:p>
        </p:txBody>
      </p:sp>
      <p:sp>
        <p:nvSpPr>
          <p:cNvPr id="3" name="Marcador de posición de imagen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CO"/>
          </a:p>
        </p:txBody>
      </p:sp>
      <p:sp>
        <p:nvSpPr>
          <p:cNvPr id="4" name="Marcador de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smtClean="0"/>
              <a:t>Haga clic para modificar el estilo de texto del patrón</a:t>
            </a:r>
          </a:p>
        </p:txBody>
      </p:sp>
      <p:sp>
        <p:nvSpPr>
          <p:cNvPr id="5" name="Marcador de fecha 4"/>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6" name="Marcador de pie de página 5"/>
          <p:cNvSpPr>
            <a:spLocks noGrp="1"/>
          </p:cNvSpPr>
          <p:nvPr>
            <p:ph type="ftr" sz="quarter" idx="11"/>
          </p:nvPr>
        </p:nvSpPr>
        <p:spPr/>
        <p:txBody>
          <a:bodyPr/>
          <a:lstStyle/>
          <a:p>
            <a:endParaRPr lang="es-CO">
              <a:solidFill>
                <a:prstClr val="black">
                  <a:tint val="75000"/>
                </a:prstClr>
              </a:solidFill>
            </a:endParaRPr>
          </a:p>
        </p:txBody>
      </p:sp>
      <p:sp>
        <p:nvSpPr>
          <p:cNvPr id="7" name="Marcador de número de diapositiva 6"/>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038350310"/>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texto vertical 2"/>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343223106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8724900" y="365125"/>
            <a:ext cx="2628900" cy="5811838"/>
          </a:xfrm>
        </p:spPr>
        <p:txBody>
          <a:bodyPr vert="eaVert"/>
          <a:lstStyle/>
          <a:p>
            <a:r>
              <a:rPr lang="es-ES" smtClean="0"/>
              <a:t>Haga clic para modificar el estilo de título del patrón</a:t>
            </a:r>
            <a:endParaRPr lang="es-CO"/>
          </a:p>
        </p:txBody>
      </p:sp>
      <p:sp>
        <p:nvSpPr>
          <p:cNvPr id="3" name="Marcador de texto vertical 2"/>
          <p:cNvSpPr>
            <a:spLocks noGrp="1"/>
          </p:cNvSpPr>
          <p:nvPr>
            <p:ph type="body" orient="vert" idx="1"/>
          </p:nvPr>
        </p:nvSpPr>
        <p:spPr>
          <a:xfrm>
            <a:off x="838200" y="365125"/>
            <a:ext cx="7734300" cy="5811838"/>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666521446"/>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ítulo 1"/>
          <p:cNvSpPr>
            <a:spLocks noGrp="1"/>
          </p:cNvSpPr>
          <p:nvPr>
            <p:ph type="ctrTitle"/>
          </p:nvPr>
        </p:nvSpPr>
        <p:spPr>
          <a:xfrm>
            <a:off x="1524000" y="1122363"/>
            <a:ext cx="9144000" cy="2387600"/>
          </a:xfrm>
        </p:spPr>
        <p:txBody>
          <a:bodyPr anchor="b"/>
          <a:lstStyle>
            <a:lvl1pPr algn="ctr">
              <a:defRPr sz="6000"/>
            </a:lvl1pPr>
          </a:lstStyle>
          <a:p>
            <a:r>
              <a:rPr lang="es-ES" smtClean="0"/>
              <a:t>Haga clic para modificar el estilo de título del patrón</a:t>
            </a:r>
            <a:endParaRPr lang="es-CO"/>
          </a:p>
        </p:txBody>
      </p:sp>
      <p:sp>
        <p:nvSpPr>
          <p:cNvPr id="3" name="Subtítu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s-ES" smtClean="0"/>
              <a:t>Haga clic para modificar el estilo de subtítulo del patrón</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111430657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contenido 2"/>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97331968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ítulo 1"/>
          <p:cNvSpPr>
            <a:spLocks noGrp="1"/>
          </p:cNvSpPr>
          <p:nvPr>
            <p:ph type="title"/>
          </p:nvPr>
        </p:nvSpPr>
        <p:spPr>
          <a:xfrm>
            <a:off x="831850" y="1709738"/>
            <a:ext cx="10515600" cy="2852737"/>
          </a:xfrm>
        </p:spPr>
        <p:txBody>
          <a:bodyPr anchor="b"/>
          <a:lstStyle>
            <a:lvl1pPr>
              <a:defRPr sz="6000"/>
            </a:lvl1p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s-ES" smtClean="0"/>
              <a:t>Haga clic para modificar el estilo de texto del patrón</a:t>
            </a:r>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567633223"/>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contenido 2"/>
          <p:cNvSpPr>
            <a:spLocks noGrp="1"/>
          </p:cNvSpPr>
          <p:nvPr>
            <p:ph sz="half" idx="1"/>
          </p:nvPr>
        </p:nvSpPr>
        <p:spPr>
          <a:xfrm>
            <a:off x="838200" y="1825625"/>
            <a:ext cx="5181600" cy="435133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contenido 3"/>
          <p:cNvSpPr>
            <a:spLocks noGrp="1"/>
          </p:cNvSpPr>
          <p:nvPr>
            <p:ph sz="half" idx="2"/>
          </p:nvPr>
        </p:nvSpPr>
        <p:spPr>
          <a:xfrm>
            <a:off x="6172200" y="1825625"/>
            <a:ext cx="5181600" cy="435133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Marcador de fecha 4"/>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6" name="Marcador de pie de página 5"/>
          <p:cNvSpPr>
            <a:spLocks noGrp="1"/>
          </p:cNvSpPr>
          <p:nvPr>
            <p:ph type="ftr" sz="quarter" idx="11"/>
          </p:nvPr>
        </p:nvSpPr>
        <p:spPr/>
        <p:txBody>
          <a:bodyPr/>
          <a:lstStyle/>
          <a:p>
            <a:endParaRPr lang="es-CO">
              <a:solidFill>
                <a:prstClr val="black">
                  <a:tint val="75000"/>
                </a:prstClr>
              </a:solidFill>
            </a:endParaRPr>
          </a:p>
        </p:txBody>
      </p:sp>
      <p:sp>
        <p:nvSpPr>
          <p:cNvPr id="7" name="Marcador de número de diapositiva 6"/>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429145396"/>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ítulo 1"/>
          <p:cNvSpPr>
            <a:spLocks noGrp="1"/>
          </p:cNvSpPr>
          <p:nvPr>
            <p:ph type="title"/>
          </p:nvPr>
        </p:nvSpPr>
        <p:spPr>
          <a:xfrm>
            <a:off x="839788" y="365125"/>
            <a:ext cx="10515600" cy="1325563"/>
          </a:xfrm>
        </p:spPr>
        <p:txBody>
          <a:body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Marcador de contenido 3"/>
          <p:cNvSpPr>
            <a:spLocks noGrp="1"/>
          </p:cNvSpPr>
          <p:nvPr>
            <p:ph sz="half" idx="2"/>
          </p:nvPr>
        </p:nvSpPr>
        <p:spPr>
          <a:xfrm>
            <a:off x="839788" y="2505075"/>
            <a:ext cx="5157787" cy="368458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Marcador de tex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Marcador de contenido 5"/>
          <p:cNvSpPr>
            <a:spLocks noGrp="1"/>
          </p:cNvSpPr>
          <p:nvPr>
            <p:ph sz="quarter" idx="4"/>
          </p:nvPr>
        </p:nvSpPr>
        <p:spPr>
          <a:xfrm>
            <a:off x="6172200" y="2505075"/>
            <a:ext cx="5183188" cy="368458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7" name="Marcador de fecha 6"/>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8" name="Marcador de pie de página 7"/>
          <p:cNvSpPr>
            <a:spLocks noGrp="1"/>
          </p:cNvSpPr>
          <p:nvPr>
            <p:ph type="ftr" sz="quarter" idx="11"/>
          </p:nvPr>
        </p:nvSpPr>
        <p:spPr/>
        <p:txBody>
          <a:bodyPr/>
          <a:lstStyle/>
          <a:p>
            <a:endParaRPr lang="es-CO">
              <a:solidFill>
                <a:prstClr val="black">
                  <a:tint val="75000"/>
                </a:prstClr>
              </a:solidFill>
            </a:endParaRPr>
          </a:p>
        </p:txBody>
      </p:sp>
      <p:sp>
        <p:nvSpPr>
          <p:cNvPr id="9" name="Marcador de número de diapositiva 8"/>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1048920515"/>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fecha 2"/>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4" name="Marcador de pie de página 3"/>
          <p:cNvSpPr>
            <a:spLocks noGrp="1"/>
          </p:cNvSpPr>
          <p:nvPr>
            <p:ph type="ftr" sz="quarter" idx="11"/>
          </p:nvPr>
        </p:nvSpPr>
        <p:spPr/>
        <p:txBody>
          <a:bodyPr/>
          <a:lstStyle/>
          <a:p>
            <a:endParaRPr lang="es-CO">
              <a:solidFill>
                <a:prstClr val="black">
                  <a:tint val="75000"/>
                </a:prstClr>
              </a:solidFill>
            </a:endParaRPr>
          </a:p>
        </p:txBody>
      </p:sp>
      <p:sp>
        <p:nvSpPr>
          <p:cNvPr id="5" name="Marcador de número de diapositiva 4"/>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440117649"/>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Marcador de fecha 1"/>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3" name="Marcador de pie de página 2"/>
          <p:cNvSpPr>
            <a:spLocks noGrp="1"/>
          </p:cNvSpPr>
          <p:nvPr>
            <p:ph type="ftr" sz="quarter" idx="11"/>
          </p:nvPr>
        </p:nvSpPr>
        <p:spPr/>
        <p:txBody>
          <a:bodyPr/>
          <a:lstStyle/>
          <a:p>
            <a:endParaRPr lang="es-CO">
              <a:solidFill>
                <a:prstClr val="black">
                  <a:tint val="75000"/>
                </a:prstClr>
              </a:solidFill>
            </a:endParaRPr>
          </a:p>
        </p:txBody>
      </p:sp>
      <p:sp>
        <p:nvSpPr>
          <p:cNvPr id="4" name="Marcador de número de diapositiva 3"/>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5048511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ítulo 1"/>
          <p:cNvSpPr>
            <a:spLocks noGrp="1"/>
          </p:cNvSpPr>
          <p:nvPr>
            <p:ph type="title"/>
          </p:nvPr>
        </p:nvSpPr>
        <p:spPr>
          <a:xfrm>
            <a:off x="831850" y="1709738"/>
            <a:ext cx="10515600" cy="2852737"/>
          </a:xfrm>
        </p:spPr>
        <p:txBody>
          <a:bodyPr anchor="b"/>
          <a:lstStyle>
            <a:lvl1pPr>
              <a:defRPr sz="6000"/>
            </a:lvl1p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s-ES" smtClean="0"/>
              <a:t>Haga clic para modificar el estilo de texto del patrón</a:t>
            </a:r>
          </a:p>
        </p:txBody>
      </p:sp>
      <p:sp>
        <p:nvSpPr>
          <p:cNvPr id="4" name="Marcador de fecha 3"/>
          <p:cNvSpPr>
            <a:spLocks noGrp="1"/>
          </p:cNvSpPr>
          <p:nvPr>
            <p:ph type="dt" sz="half" idx="10"/>
          </p:nvPr>
        </p:nvSpPr>
        <p:spPr/>
        <p:txBody>
          <a:bodyPr/>
          <a:lstStyle/>
          <a:p>
            <a:fld id="{E1031F89-F75C-4B65-87F6-FA7512634DE5}" type="datetimeFigureOut">
              <a:rPr lang="es-CO" smtClean="0"/>
              <a:t>10/12/2014</a:t>
            </a:fld>
            <a:endParaRPr lang="es-CO"/>
          </a:p>
        </p:txBody>
      </p:sp>
      <p:sp>
        <p:nvSpPr>
          <p:cNvPr id="5" name="Marcador de pie de página 4"/>
          <p:cNvSpPr>
            <a:spLocks noGrp="1"/>
          </p:cNvSpPr>
          <p:nvPr>
            <p:ph type="ftr" sz="quarter" idx="11"/>
          </p:nvPr>
        </p:nvSpPr>
        <p:spPr/>
        <p:txBody>
          <a:bodyPr/>
          <a:lstStyle/>
          <a:p>
            <a:endParaRPr lang="es-CO"/>
          </a:p>
        </p:txBody>
      </p:sp>
      <p:sp>
        <p:nvSpPr>
          <p:cNvPr id="6" name="Marcador de número de diapositiva 5"/>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2840474988"/>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es-ES" smtClean="0"/>
              <a:t>Haga clic para modificar el estilo de título del patrón</a:t>
            </a:r>
            <a:endParaRPr lang="es-CO"/>
          </a:p>
        </p:txBody>
      </p:sp>
      <p:sp>
        <p:nvSpPr>
          <p:cNvPr id="3" name="Marcador de contenid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smtClean="0"/>
              <a:t>Haga clic para modificar el estilo de texto del patrón</a:t>
            </a:r>
          </a:p>
        </p:txBody>
      </p:sp>
      <p:sp>
        <p:nvSpPr>
          <p:cNvPr id="5" name="Marcador de fecha 4"/>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6" name="Marcador de pie de página 5"/>
          <p:cNvSpPr>
            <a:spLocks noGrp="1"/>
          </p:cNvSpPr>
          <p:nvPr>
            <p:ph type="ftr" sz="quarter" idx="11"/>
          </p:nvPr>
        </p:nvSpPr>
        <p:spPr/>
        <p:txBody>
          <a:bodyPr/>
          <a:lstStyle/>
          <a:p>
            <a:endParaRPr lang="es-CO">
              <a:solidFill>
                <a:prstClr val="black">
                  <a:tint val="75000"/>
                </a:prstClr>
              </a:solidFill>
            </a:endParaRPr>
          </a:p>
        </p:txBody>
      </p:sp>
      <p:sp>
        <p:nvSpPr>
          <p:cNvPr id="7" name="Marcador de número de diapositiva 6"/>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930409541"/>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es-ES" smtClean="0"/>
              <a:t>Haga clic para modificar el estilo de título del patrón</a:t>
            </a:r>
            <a:endParaRPr lang="es-CO"/>
          </a:p>
        </p:txBody>
      </p:sp>
      <p:sp>
        <p:nvSpPr>
          <p:cNvPr id="3" name="Marcador de posición de imagen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CO"/>
          </a:p>
        </p:txBody>
      </p:sp>
      <p:sp>
        <p:nvSpPr>
          <p:cNvPr id="4" name="Marcador de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smtClean="0"/>
              <a:t>Haga clic para modificar el estilo de texto del patrón</a:t>
            </a:r>
          </a:p>
        </p:txBody>
      </p:sp>
      <p:sp>
        <p:nvSpPr>
          <p:cNvPr id="5" name="Marcador de fecha 4"/>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6" name="Marcador de pie de página 5"/>
          <p:cNvSpPr>
            <a:spLocks noGrp="1"/>
          </p:cNvSpPr>
          <p:nvPr>
            <p:ph type="ftr" sz="quarter" idx="11"/>
          </p:nvPr>
        </p:nvSpPr>
        <p:spPr/>
        <p:txBody>
          <a:bodyPr/>
          <a:lstStyle/>
          <a:p>
            <a:endParaRPr lang="es-CO">
              <a:solidFill>
                <a:prstClr val="black">
                  <a:tint val="75000"/>
                </a:prstClr>
              </a:solidFill>
            </a:endParaRPr>
          </a:p>
        </p:txBody>
      </p:sp>
      <p:sp>
        <p:nvSpPr>
          <p:cNvPr id="7" name="Marcador de número de diapositiva 6"/>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864751151"/>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texto vertical 2"/>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092483856"/>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8724900" y="365125"/>
            <a:ext cx="2628900" cy="5811838"/>
          </a:xfrm>
        </p:spPr>
        <p:txBody>
          <a:bodyPr vert="eaVert"/>
          <a:lstStyle/>
          <a:p>
            <a:r>
              <a:rPr lang="es-ES" smtClean="0"/>
              <a:t>Haga clic para modificar el estilo de título del patrón</a:t>
            </a:r>
            <a:endParaRPr lang="es-CO"/>
          </a:p>
        </p:txBody>
      </p:sp>
      <p:sp>
        <p:nvSpPr>
          <p:cNvPr id="3" name="Marcador de texto vertical 2"/>
          <p:cNvSpPr>
            <a:spLocks noGrp="1"/>
          </p:cNvSpPr>
          <p:nvPr>
            <p:ph type="body" orient="vert" idx="1"/>
          </p:nvPr>
        </p:nvSpPr>
        <p:spPr>
          <a:xfrm>
            <a:off x="838200" y="365125"/>
            <a:ext cx="7734300" cy="5811838"/>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1645086784"/>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ítulo 1"/>
          <p:cNvSpPr>
            <a:spLocks noGrp="1"/>
          </p:cNvSpPr>
          <p:nvPr>
            <p:ph type="ctrTitle"/>
          </p:nvPr>
        </p:nvSpPr>
        <p:spPr>
          <a:xfrm>
            <a:off x="1524000" y="1122363"/>
            <a:ext cx="9144000" cy="2387600"/>
          </a:xfrm>
        </p:spPr>
        <p:txBody>
          <a:bodyPr anchor="b"/>
          <a:lstStyle>
            <a:lvl1pPr algn="ctr">
              <a:defRPr sz="6000"/>
            </a:lvl1pPr>
          </a:lstStyle>
          <a:p>
            <a:r>
              <a:rPr lang="es-ES" smtClean="0"/>
              <a:t>Haga clic para modificar el estilo de título del patrón</a:t>
            </a:r>
            <a:endParaRPr lang="es-CO"/>
          </a:p>
        </p:txBody>
      </p:sp>
      <p:sp>
        <p:nvSpPr>
          <p:cNvPr id="3" name="Subtítu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s-ES" smtClean="0"/>
              <a:t>Haga clic para modificar el estilo de subtítulo del patrón</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57588314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contenido 2"/>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3651162866"/>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ítulo 1"/>
          <p:cNvSpPr>
            <a:spLocks noGrp="1"/>
          </p:cNvSpPr>
          <p:nvPr>
            <p:ph type="title"/>
          </p:nvPr>
        </p:nvSpPr>
        <p:spPr>
          <a:xfrm>
            <a:off x="831850" y="1709738"/>
            <a:ext cx="10515600" cy="2852737"/>
          </a:xfrm>
        </p:spPr>
        <p:txBody>
          <a:bodyPr anchor="b"/>
          <a:lstStyle>
            <a:lvl1pPr>
              <a:defRPr sz="6000"/>
            </a:lvl1p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s-ES" smtClean="0"/>
              <a:t>Haga clic para modificar el estilo de texto del patrón</a:t>
            </a:r>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1730225211"/>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contenido 2"/>
          <p:cNvSpPr>
            <a:spLocks noGrp="1"/>
          </p:cNvSpPr>
          <p:nvPr>
            <p:ph sz="half" idx="1"/>
          </p:nvPr>
        </p:nvSpPr>
        <p:spPr>
          <a:xfrm>
            <a:off x="838200" y="1825625"/>
            <a:ext cx="5181600" cy="435133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contenido 3"/>
          <p:cNvSpPr>
            <a:spLocks noGrp="1"/>
          </p:cNvSpPr>
          <p:nvPr>
            <p:ph sz="half" idx="2"/>
          </p:nvPr>
        </p:nvSpPr>
        <p:spPr>
          <a:xfrm>
            <a:off x="6172200" y="1825625"/>
            <a:ext cx="5181600" cy="435133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Marcador de fecha 4"/>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6" name="Marcador de pie de página 5"/>
          <p:cNvSpPr>
            <a:spLocks noGrp="1"/>
          </p:cNvSpPr>
          <p:nvPr>
            <p:ph type="ftr" sz="quarter" idx="11"/>
          </p:nvPr>
        </p:nvSpPr>
        <p:spPr/>
        <p:txBody>
          <a:bodyPr/>
          <a:lstStyle/>
          <a:p>
            <a:endParaRPr lang="es-CO">
              <a:solidFill>
                <a:prstClr val="black">
                  <a:tint val="75000"/>
                </a:prstClr>
              </a:solidFill>
            </a:endParaRPr>
          </a:p>
        </p:txBody>
      </p:sp>
      <p:sp>
        <p:nvSpPr>
          <p:cNvPr id="7" name="Marcador de número de diapositiva 6"/>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3735590706"/>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ítulo 1"/>
          <p:cNvSpPr>
            <a:spLocks noGrp="1"/>
          </p:cNvSpPr>
          <p:nvPr>
            <p:ph type="title"/>
          </p:nvPr>
        </p:nvSpPr>
        <p:spPr>
          <a:xfrm>
            <a:off x="839788" y="365125"/>
            <a:ext cx="10515600" cy="1325563"/>
          </a:xfrm>
        </p:spPr>
        <p:txBody>
          <a:body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Marcador de contenido 3"/>
          <p:cNvSpPr>
            <a:spLocks noGrp="1"/>
          </p:cNvSpPr>
          <p:nvPr>
            <p:ph sz="half" idx="2"/>
          </p:nvPr>
        </p:nvSpPr>
        <p:spPr>
          <a:xfrm>
            <a:off x="839788" y="2505075"/>
            <a:ext cx="5157787" cy="368458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Marcador de tex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Marcador de contenido 5"/>
          <p:cNvSpPr>
            <a:spLocks noGrp="1"/>
          </p:cNvSpPr>
          <p:nvPr>
            <p:ph sz="quarter" idx="4"/>
          </p:nvPr>
        </p:nvSpPr>
        <p:spPr>
          <a:xfrm>
            <a:off x="6172200" y="2505075"/>
            <a:ext cx="5183188" cy="368458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7" name="Marcador de fecha 6"/>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8" name="Marcador de pie de página 7"/>
          <p:cNvSpPr>
            <a:spLocks noGrp="1"/>
          </p:cNvSpPr>
          <p:nvPr>
            <p:ph type="ftr" sz="quarter" idx="11"/>
          </p:nvPr>
        </p:nvSpPr>
        <p:spPr/>
        <p:txBody>
          <a:bodyPr/>
          <a:lstStyle/>
          <a:p>
            <a:endParaRPr lang="es-CO">
              <a:solidFill>
                <a:prstClr val="black">
                  <a:tint val="75000"/>
                </a:prstClr>
              </a:solidFill>
            </a:endParaRPr>
          </a:p>
        </p:txBody>
      </p:sp>
      <p:sp>
        <p:nvSpPr>
          <p:cNvPr id="9" name="Marcador de número de diapositiva 8"/>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41732218"/>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fecha 2"/>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4" name="Marcador de pie de página 3"/>
          <p:cNvSpPr>
            <a:spLocks noGrp="1"/>
          </p:cNvSpPr>
          <p:nvPr>
            <p:ph type="ftr" sz="quarter" idx="11"/>
          </p:nvPr>
        </p:nvSpPr>
        <p:spPr/>
        <p:txBody>
          <a:bodyPr/>
          <a:lstStyle/>
          <a:p>
            <a:endParaRPr lang="es-CO">
              <a:solidFill>
                <a:prstClr val="black">
                  <a:tint val="75000"/>
                </a:prstClr>
              </a:solidFill>
            </a:endParaRPr>
          </a:p>
        </p:txBody>
      </p:sp>
      <p:sp>
        <p:nvSpPr>
          <p:cNvPr id="5" name="Marcador de número de diapositiva 4"/>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18241137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contenido 2"/>
          <p:cNvSpPr>
            <a:spLocks noGrp="1"/>
          </p:cNvSpPr>
          <p:nvPr>
            <p:ph sz="half" idx="1"/>
          </p:nvPr>
        </p:nvSpPr>
        <p:spPr>
          <a:xfrm>
            <a:off x="838200" y="1825625"/>
            <a:ext cx="5181600" cy="435133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contenido 3"/>
          <p:cNvSpPr>
            <a:spLocks noGrp="1"/>
          </p:cNvSpPr>
          <p:nvPr>
            <p:ph sz="half" idx="2"/>
          </p:nvPr>
        </p:nvSpPr>
        <p:spPr>
          <a:xfrm>
            <a:off x="6172200" y="1825625"/>
            <a:ext cx="5181600" cy="435133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Marcador de fecha 4"/>
          <p:cNvSpPr>
            <a:spLocks noGrp="1"/>
          </p:cNvSpPr>
          <p:nvPr>
            <p:ph type="dt" sz="half" idx="10"/>
          </p:nvPr>
        </p:nvSpPr>
        <p:spPr/>
        <p:txBody>
          <a:bodyPr/>
          <a:lstStyle/>
          <a:p>
            <a:fld id="{E1031F89-F75C-4B65-87F6-FA7512634DE5}" type="datetimeFigureOut">
              <a:rPr lang="es-CO" smtClean="0"/>
              <a:t>10/12/2014</a:t>
            </a:fld>
            <a:endParaRPr lang="es-CO"/>
          </a:p>
        </p:txBody>
      </p:sp>
      <p:sp>
        <p:nvSpPr>
          <p:cNvPr id="6" name="Marcador de pie de página 5"/>
          <p:cNvSpPr>
            <a:spLocks noGrp="1"/>
          </p:cNvSpPr>
          <p:nvPr>
            <p:ph type="ftr" sz="quarter" idx="11"/>
          </p:nvPr>
        </p:nvSpPr>
        <p:spPr/>
        <p:txBody>
          <a:bodyPr/>
          <a:lstStyle/>
          <a:p>
            <a:endParaRPr lang="es-CO"/>
          </a:p>
        </p:txBody>
      </p:sp>
      <p:sp>
        <p:nvSpPr>
          <p:cNvPr id="7" name="Marcador de número de diapositiva 6"/>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2532337883"/>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Marcador de fecha 1"/>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3" name="Marcador de pie de página 2"/>
          <p:cNvSpPr>
            <a:spLocks noGrp="1"/>
          </p:cNvSpPr>
          <p:nvPr>
            <p:ph type="ftr" sz="quarter" idx="11"/>
          </p:nvPr>
        </p:nvSpPr>
        <p:spPr/>
        <p:txBody>
          <a:bodyPr/>
          <a:lstStyle/>
          <a:p>
            <a:endParaRPr lang="es-CO">
              <a:solidFill>
                <a:prstClr val="black">
                  <a:tint val="75000"/>
                </a:prstClr>
              </a:solidFill>
            </a:endParaRPr>
          </a:p>
        </p:txBody>
      </p:sp>
      <p:sp>
        <p:nvSpPr>
          <p:cNvPr id="4" name="Marcador de número de diapositiva 3"/>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1155630846"/>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es-ES" smtClean="0"/>
              <a:t>Haga clic para modificar el estilo de título del patrón</a:t>
            </a:r>
            <a:endParaRPr lang="es-CO"/>
          </a:p>
        </p:txBody>
      </p:sp>
      <p:sp>
        <p:nvSpPr>
          <p:cNvPr id="3" name="Marcador de contenid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smtClean="0"/>
              <a:t>Haga clic para modificar el estilo de texto del patrón</a:t>
            </a:r>
          </a:p>
        </p:txBody>
      </p:sp>
      <p:sp>
        <p:nvSpPr>
          <p:cNvPr id="5" name="Marcador de fecha 4"/>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6" name="Marcador de pie de página 5"/>
          <p:cNvSpPr>
            <a:spLocks noGrp="1"/>
          </p:cNvSpPr>
          <p:nvPr>
            <p:ph type="ftr" sz="quarter" idx="11"/>
          </p:nvPr>
        </p:nvSpPr>
        <p:spPr/>
        <p:txBody>
          <a:bodyPr/>
          <a:lstStyle/>
          <a:p>
            <a:endParaRPr lang="es-CO">
              <a:solidFill>
                <a:prstClr val="black">
                  <a:tint val="75000"/>
                </a:prstClr>
              </a:solidFill>
            </a:endParaRPr>
          </a:p>
        </p:txBody>
      </p:sp>
      <p:sp>
        <p:nvSpPr>
          <p:cNvPr id="7" name="Marcador de número de diapositiva 6"/>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85048257"/>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es-ES" smtClean="0"/>
              <a:t>Haga clic para modificar el estilo de título del patrón</a:t>
            </a:r>
            <a:endParaRPr lang="es-CO"/>
          </a:p>
        </p:txBody>
      </p:sp>
      <p:sp>
        <p:nvSpPr>
          <p:cNvPr id="3" name="Marcador de posición de imagen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CO"/>
          </a:p>
        </p:txBody>
      </p:sp>
      <p:sp>
        <p:nvSpPr>
          <p:cNvPr id="4" name="Marcador de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smtClean="0"/>
              <a:t>Haga clic para modificar el estilo de texto del patrón</a:t>
            </a:r>
          </a:p>
        </p:txBody>
      </p:sp>
      <p:sp>
        <p:nvSpPr>
          <p:cNvPr id="5" name="Marcador de fecha 4"/>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6" name="Marcador de pie de página 5"/>
          <p:cNvSpPr>
            <a:spLocks noGrp="1"/>
          </p:cNvSpPr>
          <p:nvPr>
            <p:ph type="ftr" sz="quarter" idx="11"/>
          </p:nvPr>
        </p:nvSpPr>
        <p:spPr/>
        <p:txBody>
          <a:bodyPr/>
          <a:lstStyle/>
          <a:p>
            <a:endParaRPr lang="es-CO">
              <a:solidFill>
                <a:prstClr val="black">
                  <a:tint val="75000"/>
                </a:prstClr>
              </a:solidFill>
            </a:endParaRPr>
          </a:p>
        </p:txBody>
      </p:sp>
      <p:sp>
        <p:nvSpPr>
          <p:cNvPr id="7" name="Marcador de número de diapositiva 6"/>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1195258376"/>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texto vertical 2"/>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2233472559"/>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8724900" y="365125"/>
            <a:ext cx="2628900" cy="5811838"/>
          </a:xfrm>
        </p:spPr>
        <p:txBody>
          <a:bodyPr vert="eaVert"/>
          <a:lstStyle/>
          <a:p>
            <a:r>
              <a:rPr lang="es-ES" smtClean="0"/>
              <a:t>Haga clic para modificar el estilo de título del patrón</a:t>
            </a:r>
            <a:endParaRPr lang="es-CO"/>
          </a:p>
        </p:txBody>
      </p:sp>
      <p:sp>
        <p:nvSpPr>
          <p:cNvPr id="3" name="Marcador de texto vertical 2"/>
          <p:cNvSpPr>
            <a:spLocks noGrp="1"/>
          </p:cNvSpPr>
          <p:nvPr>
            <p:ph type="body" orient="vert" idx="1"/>
          </p:nvPr>
        </p:nvSpPr>
        <p:spPr>
          <a:xfrm>
            <a:off x="838200" y="365125"/>
            <a:ext cx="7734300" cy="5811838"/>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10"/>
          </p:nvPr>
        </p:nvSpPr>
        <p:spPr/>
        <p:txBody>
          <a:body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11"/>
          </p:nvPr>
        </p:nvSpPr>
        <p:spPr/>
        <p:txBody>
          <a:bodyPr/>
          <a:lstStyle/>
          <a:p>
            <a:endParaRPr lang="es-CO">
              <a:solidFill>
                <a:prstClr val="black">
                  <a:tint val="75000"/>
                </a:prstClr>
              </a:solidFill>
            </a:endParaRPr>
          </a:p>
        </p:txBody>
      </p:sp>
      <p:sp>
        <p:nvSpPr>
          <p:cNvPr id="6" name="Marcador de número de diapositiva 5"/>
          <p:cNvSpPr>
            <a:spLocks noGrp="1"/>
          </p:cNvSpPr>
          <p:nvPr>
            <p:ph type="sldNum" sz="quarter" idx="12"/>
          </p:nvPr>
        </p:nvSpPr>
        <p:spPr/>
        <p:txBody>
          <a:body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1593228351"/>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p:cNvGrpSpPr>
            <a:grpSpLocks/>
          </p:cNvGrpSpPr>
          <p:nvPr/>
        </p:nvGrpSpPr>
        <p:grpSpPr bwMode="auto">
          <a:xfrm>
            <a:off x="1" y="0"/>
            <a:ext cx="12198351" cy="6851650"/>
            <a:chOff x="1" y="0"/>
            <a:chExt cx="5763" cy="4316"/>
          </a:xfrm>
        </p:grpSpPr>
        <p:sp>
          <p:nvSpPr>
            <p:cNvPr id="5" name="Freeform 3"/>
            <p:cNvSpPr>
              <a:spLocks/>
            </p:cNvSpPr>
            <p:nvPr/>
          </p:nvSpPr>
          <p:spPr bwMode="hidden">
            <a:xfrm>
              <a:off x="5045" y="2626"/>
              <a:ext cx="719" cy="1690"/>
            </a:xfrm>
            <a:custGeom>
              <a:avLst/>
              <a:gdLst>
                <a:gd name="T0" fmla="*/ 717 w 717"/>
                <a:gd name="T1" fmla="*/ 72 h 1690"/>
                <a:gd name="T2" fmla="*/ 717 w 717"/>
                <a:gd name="T3" fmla="*/ 0 h 1690"/>
                <a:gd name="T4" fmla="*/ 699 w 717"/>
                <a:gd name="T5" fmla="*/ 101 h 1690"/>
                <a:gd name="T6" fmla="*/ 675 w 717"/>
                <a:gd name="T7" fmla="*/ 209 h 1690"/>
                <a:gd name="T8" fmla="*/ 627 w 717"/>
                <a:gd name="T9" fmla="*/ 389 h 1690"/>
                <a:gd name="T10" fmla="*/ 574 w 717"/>
                <a:gd name="T11" fmla="*/ 569 h 1690"/>
                <a:gd name="T12" fmla="*/ 502 w 717"/>
                <a:gd name="T13" fmla="*/ 749 h 1690"/>
                <a:gd name="T14" fmla="*/ 424 w 717"/>
                <a:gd name="T15" fmla="*/ 935 h 1690"/>
                <a:gd name="T16" fmla="*/ 334 w 717"/>
                <a:gd name="T17" fmla="*/ 1121 h 1690"/>
                <a:gd name="T18" fmla="*/ 233 w 717"/>
                <a:gd name="T19" fmla="*/ 1312 h 1690"/>
                <a:gd name="T20" fmla="*/ 125 w 717"/>
                <a:gd name="T21" fmla="*/ 1498 h 1690"/>
                <a:gd name="T22" fmla="*/ 0 w 717"/>
                <a:gd name="T23" fmla="*/ 1690 h 1690"/>
                <a:gd name="T24" fmla="*/ 11 w 717"/>
                <a:gd name="T25" fmla="*/ 1690 h 1690"/>
                <a:gd name="T26" fmla="*/ 137 w 717"/>
                <a:gd name="T27" fmla="*/ 1498 h 1690"/>
                <a:gd name="T28" fmla="*/ 245 w 717"/>
                <a:gd name="T29" fmla="*/ 1312 h 1690"/>
                <a:gd name="T30" fmla="*/ 346 w 717"/>
                <a:gd name="T31" fmla="*/ 1121 h 1690"/>
                <a:gd name="T32" fmla="*/ 436 w 717"/>
                <a:gd name="T33" fmla="*/ 935 h 1690"/>
                <a:gd name="T34" fmla="*/ 514 w 717"/>
                <a:gd name="T35" fmla="*/ 749 h 1690"/>
                <a:gd name="T36" fmla="*/ 585 w 717"/>
                <a:gd name="T37" fmla="*/ 569 h 1690"/>
                <a:gd name="T38" fmla="*/ 639 w 717"/>
                <a:gd name="T39" fmla="*/ 389 h 1690"/>
                <a:gd name="T40" fmla="*/ 687 w 717"/>
                <a:gd name="T41" fmla="*/ 209 h 1690"/>
                <a:gd name="T42" fmla="*/ 705 w 717"/>
                <a:gd name="T43" fmla="*/ 143 h 1690"/>
                <a:gd name="T44" fmla="*/ 717 w 717"/>
                <a:gd name="T45" fmla="*/ 72 h 1690"/>
                <a:gd name="T46" fmla="*/ 717 w 717"/>
                <a:gd name="T47" fmla="*/ 72 h 16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717" h="1690">
                  <a:moveTo>
                    <a:pt x="717" y="72"/>
                  </a:moveTo>
                  <a:lnTo>
                    <a:pt x="717" y="0"/>
                  </a:lnTo>
                  <a:lnTo>
                    <a:pt x="699" y="101"/>
                  </a:lnTo>
                  <a:lnTo>
                    <a:pt x="675" y="209"/>
                  </a:lnTo>
                  <a:lnTo>
                    <a:pt x="627" y="389"/>
                  </a:lnTo>
                  <a:lnTo>
                    <a:pt x="574" y="569"/>
                  </a:lnTo>
                  <a:lnTo>
                    <a:pt x="502" y="749"/>
                  </a:lnTo>
                  <a:lnTo>
                    <a:pt x="424" y="935"/>
                  </a:lnTo>
                  <a:lnTo>
                    <a:pt x="334" y="1121"/>
                  </a:lnTo>
                  <a:lnTo>
                    <a:pt x="233" y="1312"/>
                  </a:lnTo>
                  <a:lnTo>
                    <a:pt x="125" y="1498"/>
                  </a:lnTo>
                  <a:lnTo>
                    <a:pt x="0" y="1690"/>
                  </a:lnTo>
                  <a:lnTo>
                    <a:pt x="11" y="1690"/>
                  </a:lnTo>
                  <a:lnTo>
                    <a:pt x="137" y="1498"/>
                  </a:lnTo>
                  <a:lnTo>
                    <a:pt x="245" y="1312"/>
                  </a:lnTo>
                  <a:lnTo>
                    <a:pt x="346" y="1121"/>
                  </a:lnTo>
                  <a:lnTo>
                    <a:pt x="436" y="935"/>
                  </a:lnTo>
                  <a:lnTo>
                    <a:pt x="514" y="749"/>
                  </a:lnTo>
                  <a:lnTo>
                    <a:pt x="585" y="569"/>
                  </a:lnTo>
                  <a:lnTo>
                    <a:pt x="639" y="389"/>
                  </a:lnTo>
                  <a:lnTo>
                    <a:pt x="687" y="209"/>
                  </a:lnTo>
                  <a:lnTo>
                    <a:pt x="705" y="143"/>
                  </a:lnTo>
                  <a:lnTo>
                    <a:pt x="717" y="72"/>
                  </a:lnTo>
                  <a:lnTo>
                    <a:pt x="717" y="72"/>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6" name="Freeform 4"/>
            <p:cNvSpPr>
              <a:spLocks/>
            </p:cNvSpPr>
            <p:nvPr/>
          </p:nvSpPr>
          <p:spPr bwMode="hidden">
            <a:xfrm>
              <a:off x="5386" y="3794"/>
              <a:ext cx="378" cy="522"/>
            </a:xfrm>
            <a:custGeom>
              <a:avLst/>
              <a:gdLst>
                <a:gd name="T0" fmla="*/ 377 w 377"/>
                <a:gd name="T1" fmla="*/ 0 h 522"/>
                <a:gd name="T2" fmla="*/ 293 w 377"/>
                <a:gd name="T3" fmla="*/ 132 h 522"/>
                <a:gd name="T4" fmla="*/ 204 w 377"/>
                <a:gd name="T5" fmla="*/ 264 h 522"/>
                <a:gd name="T6" fmla="*/ 102 w 377"/>
                <a:gd name="T7" fmla="*/ 396 h 522"/>
                <a:gd name="T8" fmla="*/ 0 w 377"/>
                <a:gd name="T9" fmla="*/ 522 h 522"/>
                <a:gd name="T10" fmla="*/ 12 w 377"/>
                <a:gd name="T11" fmla="*/ 522 h 522"/>
                <a:gd name="T12" fmla="*/ 114 w 377"/>
                <a:gd name="T13" fmla="*/ 402 h 522"/>
                <a:gd name="T14" fmla="*/ 204 w 377"/>
                <a:gd name="T15" fmla="*/ 282 h 522"/>
                <a:gd name="T16" fmla="*/ 377 w 377"/>
                <a:gd name="T17" fmla="*/ 24 h 522"/>
                <a:gd name="T18" fmla="*/ 377 w 377"/>
                <a:gd name="T19" fmla="*/ 0 h 522"/>
                <a:gd name="T20" fmla="*/ 377 w 377"/>
                <a:gd name="T21" fmla="*/ 0 h 5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77" h="522">
                  <a:moveTo>
                    <a:pt x="377" y="0"/>
                  </a:moveTo>
                  <a:lnTo>
                    <a:pt x="293" y="132"/>
                  </a:lnTo>
                  <a:lnTo>
                    <a:pt x="204" y="264"/>
                  </a:lnTo>
                  <a:lnTo>
                    <a:pt x="102" y="396"/>
                  </a:lnTo>
                  <a:lnTo>
                    <a:pt x="0" y="522"/>
                  </a:lnTo>
                  <a:lnTo>
                    <a:pt x="12" y="522"/>
                  </a:lnTo>
                  <a:lnTo>
                    <a:pt x="114" y="402"/>
                  </a:lnTo>
                  <a:lnTo>
                    <a:pt x="204" y="282"/>
                  </a:lnTo>
                  <a:lnTo>
                    <a:pt x="377" y="24"/>
                  </a:lnTo>
                  <a:lnTo>
                    <a:pt x="377" y="0"/>
                  </a:lnTo>
                  <a:lnTo>
                    <a:pt x="377" y="0"/>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7" name="Freeform 5"/>
            <p:cNvSpPr>
              <a:spLocks/>
            </p:cNvSpPr>
            <p:nvPr/>
          </p:nvSpPr>
          <p:spPr bwMode="hidden">
            <a:xfrm>
              <a:off x="5680" y="4214"/>
              <a:ext cx="84" cy="102"/>
            </a:xfrm>
            <a:custGeom>
              <a:avLst/>
              <a:gdLst>
                <a:gd name="T0" fmla="*/ 0 w 84"/>
                <a:gd name="T1" fmla="*/ 102 h 102"/>
                <a:gd name="T2" fmla="*/ 18 w 84"/>
                <a:gd name="T3" fmla="*/ 102 h 102"/>
                <a:gd name="T4" fmla="*/ 48 w 84"/>
                <a:gd name="T5" fmla="*/ 60 h 102"/>
                <a:gd name="T6" fmla="*/ 84 w 84"/>
                <a:gd name="T7" fmla="*/ 24 h 102"/>
                <a:gd name="T8" fmla="*/ 84 w 84"/>
                <a:gd name="T9" fmla="*/ 0 h 102"/>
                <a:gd name="T10" fmla="*/ 42 w 84"/>
                <a:gd name="T11" fmla="*/ 54 h 102"/>
                <a:gd name="T12" fmla="*/ 0 w 84"/>
                <a:gd name="T13" fmla="*/ 102 h 102"/>
                <a:gd name="T14" fmla="*/ 0 w 84"/>
                <a:gd name="T15" fmla="*/ 102 h 10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84" h="102">
                  <a:moveTo>
                    <a:pt x="0" y="102"/>
                  </a:moveTo>
                  <a:lnTo>
                    <a:pt x="18" y="102"/>
                  </a:lnTo>
                  <a:lnTo>
                    <a:pt x="48" y="60"/>
                  </a:lnTo>
                  <a:lnTo>
                    <a:pt x="84" y="24"/>
                  </a:lnTo>
                  <a:lnTo>
                    <a:pt x="84" y="0"/>
                  </a:lnTo>
                  <a:lnTo>
                    <a:pt x="42" y="54"/>
                  </a:lnTo>
                  <a:lnTo>
                    <a:pt x="0" y="102"/>
                  </a:lnTo>
                  <a:lnTo>
                    <a:pt x="0" y="102"/>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grpSp>
          <p:nvGrpSpPr>
            <p:cNvPr id="8" name="Group 6"/>
            <p:cNvGrpSpPr>
              <a:grpSpLocks/>
            </p:cNvGrpSpPr>
            <p:nvPr/>
          </p:nvGrpSpPr>
          <p:grpSpPr bwMode="auto">
            <a:xfrm>
              <a:off x="288" y="0"/>
              <a:ext cx="5098" cy="4316"/>
              <a:chOff x="288" y="0"/>
              <a:chExt cx="5098" cy="4316"/>
            </a:xfrm>
          </p:grpSpPr>
          <p:sp>
            <p:nvSpPr>
              <p:cNvPr id="28" name="Freeform 7"/>
              <p:cNvSpPr>
                <a:spLocks/>
              </p:cNvSpPr>
              <p:nvPr userDrawn="1"/>
            </p:nvSpPr>
            <p:spPr bwMode="hidden">
              <a:xfrm>
                <a:off x="2789" y="0"/>
                <a:ext cx="72" cy="4316"/>
              </a:xfrm>
              <a:custGeom>
                <a:avLst/>
                <a:gdLst>
                  <a:gd name="T0" fmla="*/ 0 w 72"/>
                  <a:gd name="T1" fmla="*/ 0 h 4316"/>
                  <a:gd name="T2" fmla="*/ 60 w 72"/>
                  <a:gd name="T3" fmla="*/ 4316 h 4316"/>
                  <a:gd name="T4" fmla="*/ 72 w 72"/>
                  <a:gd name="T5" fmla="*/ 4316 h 4316"/>
                  <a:gd name="T6" fmla="*/ 12 w 72"/>
                  <a:gd name="T7" fmla="*/ 0 h 4316"/>
                  <a:gd name="T8" fmla="*/ 0 w 72"/>
                  <a:gd name="T9" fmla="*/ 0 h 4316"/>
                  <a:gd name="T10" fmla="*/ 0 w 72"/>
                  <a:gd name="T11" fmla="*/ 0 h 4316"/>
                </a:gdLst>
                <a:ahLst/>
                <a:cxnLst>
                  <a:cxn ang="0">
                    <a:pos x="T0" y="T1"/>
                  </a:cxn>
                  <a:cxn ang="0">
                    <a:pos x="T2" y="T3"/>
                  </a:cxn>
                  <a:cxn ang="0">
                    <a:pos x="T4" y="T5"/>
                  </a:cxn>
                  <a:cxn ang="0">
                    <a:pos x="T6" y="T7"/>
                  </a:cxn>
                  <a:cxn ang="0">
                    <a:pos x="T8" y="T9"/>
                  </a:cxn>
                  <a:cxn ang="0">
                    <a:pos x="T10" y="T11"/>
                  </a:cxn>
                </a:cxnLst>
                <a:rect l="0" t="0" r="r" b="b"/>
                <a:pathLst>
                  <a:path w="72" h="4316">
                    <a:moveTo>
                      <a:pt x="0" y="0"/>
                    </a:moveTo>
                    <a:lnTo>
                      <a:pt x="60" y="4316"/>
                    </a:lnTo>
                    <a:lnTo>
                      <a:pt x="72" y="4316"/>
                    </a:lnTo>
                    <a:lnTo>
                      <a:pt x="12" y="0"/>
                    </a:lnTo>
                    <a:lnTo>
                      <a:pt x="0" y="0"/>
                    </a:lnTo>
                    <a:lnTo>
                      <a:pt x="0" y="0"/>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29" name="Freeform 8"/>
              <p:cNvSpPr>
                <a:spLocks/>
              </p:cNvSpPr>
              <p:nvPr userDrawn="1"/>
            </p:nvSpPr>
            <p:spPr bwMode="hidden">
              <a:xfrm>
                <a:off x="3089" y="0"/>
                <a:ext cx="174" cy="4316"/>
              </a:xfrm>
              <a:custGeom>
                <a:avLst/>
                <a:gdLst>
                  <a:gd name="T0" fmla="*/ 24 w 174"/>
                  <a:gd name="T1" fmla="*/ 0 h 4316"/>
                  <a:gd name="T2" fmla="*/ 12 w 174"/>
                  <a:gd name="T3" fmla="*/ 0 h 4316"/>
                  <a:gd name="T4" fmla="*/ 42 w 174"/>
                  <a:gd name="T5" fmla="*/ 216 h 4316"/>
                  <a:gd name="T6" fmla="*/ 72 w 174"/>
                  <a:gd name="T7" fmla="*/ 444 h 4316"/>
                  <a:gd name="T8" fmla="*/ 96 w 174"/>
                  <a:gd name="T9" fmla="*/ 689 h 4316"/>
                  <a:gd name="T10" fmla="*/ 120 w 174"/>
                  <a:gd name="T11" fmla="*/ 947 h 4316"/>
                  <a:gd name="T12" fmla="*/ 132 w 174"/>
                  <a:gd name="T13" fmla="*/ 1211 h 4316"/>
                  <a:gd name="T14" fmla="*/ 150 w 174"/>
                  <a:gd name="T15" fmla="*/ 1487 h 4316"/>
                  <a:gd name="T16" fmla="*/ 156 w 174"/>
                  <a:gd name="T17" fmla="*/ 1768 h 4316"/>
                  <a:gd name="T18" fmla="*/ 162 w 174"/>
                  <a:gd name="T19" fmla="*/ 2062 h 4316"/>
                  <a:gd name="T20" fmla="*/ 156 w 174"/>
                  <a:gd name="T21" fmla="*/ 2644 h 4316"/>
                  <a:gd name="T22" fmla="*/ 126 w 174"/>
                  <a:gd name="T23" fmla="*/ 3225 h 4316"/>
                  <a:gd name="T24" fmla="*/ 108 w 174"/>
                  <a:gd name="T25" fmla="*/ 3507 h 4316"/>
                  <a:gd name="T26" fmla="*/ 78 w 174"/>
                  <a:gd name="T27" fmla="*/ 3788 h 4316"/>
                  <a:gd name="T28" fmla="*/ 42 w 174"/>
                  <a:gd name="T29" fmla="*/ 4058 h 4316"/>
                  <a:gd name="T30" fmla="*/ 0 w 174"/>
                  <a:gd name="T31" fmla="*/ 4316 h 4316"/>
                  <a:gd name="T32" fmla="*/ 12 w 174"/>
                  <a:gd name="T33" fmla="*/ 4316 h 4316"/>
                  <a:gd name="T34" fmla="*/ 54 w 174"/>
                  <a:gd name="T35" fmla="*/ 4058 h 4316"/>
                  <a:gd name="T36" fmla="*/ 90 w 174"/>
                  <a:gd name="T37" fmla="*/ 3782 h 4316"/>
                  <a:gd name="T38" fmla="*/ 120 w 174"/>
                  <a:gd name="T39" fmla="*/ 3507 h 4316"/>
                  <a:gd name="T40" fmla="*/ 138 w 174"/>
                  <a:gd name="T41" fmla="*/ 3219 h 4316"/>
                  <a:gd name="T42" fmla="*/ 168 w 174"/>
                  <a:gd name="T43" fmla="*/ 2638 h 4316"/>
                  <a:gd name="T44" fmla="*/ 174 w 174"/>
                  <a:gd name="T45" fmla="*/ 2056 h 4316"/>
                  <a:gd name="T46" fmla="*/ 168 w 174"/>
                  <a:gd name="T47" fmla="*/ 1768 h 4316"/>
                  <a:gd name="T48" fmla="*/ 162 w 174"/>
                  <a:gd name="T49" fmla="*/ 1487 h 4316"/>
                  <a:gd name="T50" fmla="*/ 144 w 174"/>
                  <a:gd name="T51" fmla="*/ 1211 h 4316"/>
                  <a:gd name="T52" fmla="*/ 132 w 174"/>
                  <a:gd name="T53" fmla="*/ 941 h 4316"/>
                  <a:gd name="T54" fmla="*/ 108 w 174"/>
                  <a:gd name="T55" fmla="*/ 689 h 4316"/>
                  <a:gd name="T56" fmla="*/ 84 w 174"/>
                  <a:gd name="T57" fmla="*/ 444 h 4316"/>
                  <a:gd name="T58" fmla="*/ 54 w 174"/>
                  <a:gd name="T59" fmla="*/ 216 h 4316"/>
                  <a:gd name="T60" fmla="*/ 24 w 174"/>
                  <a:gd name="T61" fmla="*/ 0 h 4316"/>
                  <a:gd name="T62" fmla="*/ 24 w 174"/>
                  <a:gd name="T63" fmla="*/ 0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74" h="4316">
                    <a:moveTo>
                      <a:pt x="24" y="0"/>
                    </a:moveTo>
                    <a:lnTo>
                      <a:pt x="12" y="0"/>
                    </a:lnTo>
                    <a:lnTo>
                      <a:pt x="42" y="216"/>
                    </a:lnTo>
                    <a:lnTo>
                      <a:pt x="72" y="444"/>
                    </a:lnTo>
                    <a:lnTo>
                      <a:pt x="96" y="689"/>
                    </a:lnTo>
                    <a:lnTo>
                      <a:pt x="120" y="947"/>
                    </a:lnTo>
                    <a:lnTo>
                      <a:pt x="132" y="1211"/>
                    </a:lnTo>
                    <a:lnTo>
                      <a:pt x="150" y="1487"/>
                    </a:lnTo>
                    <a:lnTo>
                      <a:pt x="156" y="1768"/>
                    </a:lnTo>
                    <a:lnTo>
                      <a:pt x="162" y="2062"/>
                    </a:lnTo>
                    <a:lnTo>
                      <a:pt x="156" y="2644"/>
                    </a:lnTo>
                    <a:lnTo>
                      <a:pt x="126" y="3225"/>
                    </a:lnTo>
                    <a:lnTo>
                      <a:pt x="108" y="3507"/>
                    </a:lnTo>
                    <a:lnTo>
                      <a:pt x="78" y="3788"/>
                    </a:lnTo>
                    <a:lnTo>
                      <a:pt x="42" y="4058"/>
                    </a:lnTo>
                    <a:lnTo>
                      <a:pt x="0" y="4316"/>
                    </a:lnTo>
                    <a:lnTo>
                      <a:pt x="12" y="4316"/>
                    </a:lnTo>
                    <a:lnTo>
                      <a:pt x="54" y="4058"/>
                    </a:lnTo>
                    <a:lnTo>
                      <a:pt x="90" y="3782"/>
                    </a:lnTo>
                    <a:lnTo>
                      <a:pt x="120" y="3507"/>
                    </a:lnTo>
                    <a:lnTo>
                      <a:pt x="138" y="3219"/>
                    </a:lnTo>
                    <a:lnTo>
                      <a:pt x="168" y="2638"/>
                    </a:lnTo>
                    <a:lnTo>
                      <a:pt x="174" y="2056"/>
                    </a:lnTo>
                    <a:lnTo>
                      <a:pt x="168" y="1768"/>
                    </a:lnTo>
                    <a:lnTo>
                      <a:pt x="162" y="1487"/>
                    </a:lnTo>
                    <a:lnTo>
                      <a:pt x="144" y="1211"/>
                    </a:lnTo>
                    <a:lnTo>
                      <a:pt x="132" y="941"/>
                    </a:lnTo>
                    <a:lnTo>
                      <a:pt x="108" y="689"/>
                    </a:lnTo>
                    <a:lnTo>
                      <a:pt x="84" y="444"/>
                    </a:lnTo>
                    <a:lnTo>
                      <a:pt x="54" y="216"/>
                    </a:lnTo>
                    <a:lnTo>
                      <a:pt x="24" y="0"/>
                    </a:lnTo>
                    <a:lnTo>
                      <a:pt x="24" y="0"/>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0" name="Freeform 9"/>
              <p:cNvSpPr>
                <a:spLocks/>
              </p:cNvSpPr>
              <p:nvPr userDrawn="1"/>
            </p:nvSpPr>
            <p:spPr bwMode="hidden">
              <a:xfrm>
                <a:off x="3358" y="0"/>
                <a:ext cx="337" cy="4316"/>
              </a:xfrm>
              <a:custGeom>
                <a:avLst/>
                <a:gdLst>
                  <a:gd name="T0" fmla="*/ 329 w 335"/>
                  <a:gd name="T1" fmla="*/ 2014 h 4316"/>
                  <a:gd name="T2" fmla="*/ 317 w 335"/>
                  <a:gd name="T3" fmla="*/ 1726 h 4316"/>
                  <a:gd name="T4" fmla="*/ 293 w 335"/>
                  <a:gd name="T5" fmla="*/ 1445 h 4316"/>
                  <a:gd name="T6" fmla="*/ 263 w 335"/>
                  <a:gd name="T7" fmla="*/ 1175 h 4316"/>
                  <a:gd name="T8" fmla="*/ 228 w 335"/>
                  <a:gd name="T9" fmla="*/ 917 h 4316"/>
                  <a:gd name="T10" fmla="*/ 186 w 335"/>
                  <a:gd name="T11" fmla="*/ 665 h 4316"/>
                  <a:gd name="T12" fmla="*/ 132 w 335"/>
                  <a:gd name="T13" fmla="*/ 432 h 4316"/>
                  <a:gd name="T14" fmla="*/ 78 w 335"/>
                  <a:gd name="T15" fmla="*/ 204 h 4316"/>
                  <a:gd name="T16" fmla="*/ 12 w 335"/>
                  <a:gd name="T17" fmla="*/ 0 h 4316"/>
                  <a:gd name="T18" fmla="*/ 0 w 335"/>
                  <a:gd name="T19" fmla="*/ 0 h 4316"/>
                  <a:gd name="T20" fmla="*/ 66 w 335"/>
                  <a:gd name="T21" fmla="*/ 204 h 4316"/>
                  <a:gd name="T22" fmla="*/ 120 w 335"/>
                  <a:gd name="T23" fmla="*/ 432 h 4316"/>
                  <a:gd name="T24" fmla="*/ 174 w 335"/>
                  <a:gd name="T25" fmla="*/ 665 h 4316"/>
                  <a:gd name="T26" fmla="*/ 216 w 335"/>
                  <a:gd name="T27" fmla="*/ 917 h 4316"/>
                  <a:gd name="T28" fmla="*/ 251 w 335"/>
                  <a:gd name="T29" fmla="*/ 1175 h 4316"/>
                  <a:gd name="T30" fmla="*/ 281 w 335"/>
                  <a:gd name="T31" fmla="*/ 1445 h 4316"/>
                  <a:gd name="T32" fmla="*/ 305 w 335"/>
                  <a:gd name="T33" fmla="*/ 1726 h 4316"/>
                  <a:gd name="T34" fmla="*/ 317 w 335"/>
                  <a:gd name="T35" fmla="*/ 2014 h 4316"/>
                  <a:gd name="T36" fmla="*/ 323 w 335"/>
                  <a:gd name="T37" fmla="*/ 2314 h 4316"/>
                  <a:gd name="T38" fmla="*/ 317 w 335"/>
                  <a:gd name="T39" fmla="*/ 2608 h 4316"/>
                  <a:gd name="T40" fmla="*/ 305 w 335"/>
                  <a:gd name="T41" fmla="*/ 2907 h 4316"/>
                  <a:gd name="T42" fmla="*/ 281 w 335"/>
                  <a:gd name="T43" fmla="*/ 3201 h 4316"/>
                  <a:gd name="T44" fmla="*/ 257 w 335"/>
                  <a:gd name="T45" fmla="*/ 3489 h 4316"/>
                  <a:gd name="T46" fmla="*/ 216 w 335"/>
                  <a:gd name="T47" fmla="*/ 3777 h 4316"/>
                  <a:gd name="T48" fmla="*/ 174 w 335"/>
                  <a:gd name="T49" fmla="*/ 4052 h 4316"/>
                  <a:gd name="T50" fmla="*/ 120 w 335"/>
                  <a:gd name="T51" fmla="*/ 4316 h 4316"/>
                  <a:gd name="T52" fmla="*/ 132 w 335"/>
                  <a:gd name="T53" fmla="*/ 4316 h 4316"/>
                  <a:gd name="T54" fmla="*/ 186 w 335"/>
                  <a:gd name="T55" fmla="*/ 4052 h 4316"/>
                  <a:gd name="T56" fmla="*/ 228 w 335"/>
                  <a:gd name="T57" fmla="*/ 3777 h 4316"/>
                  <a:gd name="T58" fmla="*/ 269 w 335"/>
                  <a:gd name="T59" fmla="*/ 3489 h 4316"/>
                  <a:gd name="T60" fmla="*/ 293 w 335"/>
                  <a:gd name="T61" fmla="*/ 3201 h 4316"/>
                  <a:gd name="T62" fmla="*/ 317 w 335"/>
                  <a:gd name="T63" fmla="*/ 2907 h 4316"/>
                  <a:gd name="T64" fmla="*/ 329 w 335"/>
                  <a:gd name="T65" fmla="*/ 2608 h 4316"/>
                  <a:gd name="T66" fmla="*/ 335 w 335"/>
                  <a:gd name="T67" fmla="*/ 2314 h 4316"/>
                  <a:gd name="T68" fmla="*/ 329 w 335"/>
                  <a:gd name="T69" fmla="*/ 2014 h 4316"/>
                  <a:gd name="T70" fmla="*/ 329 w 335"/>
                  <a:gd name="T71" fmla="*/ 2014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35" h="4316">
                    <a:moveTo>
                      <a:pt x="329" y="2014"/>
                    </a:moveTo>
                    <a:lnTo>
                      <a:pt x="317" y="1726"/>
                    </a:lnTo>
                    <a:lnTo>
                      <a:pt x="293" y="1445"/>
                    </a:lnTo>
                    <a:lnTo>
                      <a:pt x="263" y="1175"/>
                    </a:lnTo>
                    <a:lnTo>
                      <a:pt x="228" y="917"/>
                    </a:lnTo>
                    <a:lnTo>
                      <a:pt x="186" y="665"/>
                    </a:lnTo>
                    <a:lnTo>
                      <a:pt x="132" y="432"/>
                    </a:lnTo>
                    <a:lnTo>
                      <a:pt x="78" y="204"/>
                    </a:lnTo>
                    <a:lnTo>
                      <a:pt x="12" y="0"/>
                    </a:lnTo>
                    <a:lnTo>
                      <a:pt x="0" y="0"/>
                    </a:lnTo>
                    <a:lnTo>
                      <a:pt x="66" y="204"/>
                    </a:lnTo>
                    <a:lnTo>
                      <a:pt x="120" y="432"/>
                    </a:lnTo>
                    <a:lnTo>
                      <a:pt x="174" y="665"/>
                    </a:lnTo>
                    <a:lnTo>
                      <a:pt x="216" y="917"/>
                    </a:lnTo>
                    <a:lnTo>
                      <a:pt x="251" y="1175"/>
                    </a:lnTo>
                    <a:lnTo>
                      <a:pt x="281" y="1445"/>
                    </a:lnTo>
                    <a:lnTo>
                      <a:pt x="305" y="1726"/>
                    </a:lnTo>
                    <a:lnTo>
                      <a:pt x="317" y="2014"/>
                    </a:lnTo>
                    <a:lnTo>
                      <a:pt x="323" y="2314"/>
                    </a:lnTo>
                    <a:lnTo>
                      <a:pt x="317" y="2608"/>
                    </a:lnTo>
                    <a:lnTo>
                      <a:pt x="305" y="2907"/>
                    </a:lnTo>
                    <a:lnTo>
                      <a:pt x="281" y="3201"/>
                    </a:lnTo>
                    <a:lnTo>
                      <a:pt x="257" y="3489"/>
                    </a:lnTo>
                    <a:lnTo>
                      <a:pt x="216" y="3777"/>
                    </a:lnTo>
                    <a:lnTo>
                      <a:pt x="174" y="4052"/>
                    </a:lnTo>
                    <a:lnTo>
                      <a:pt x="120" y="4316"/>
                    </a:lnTo>
                    <a:lnTo>
                      <a:pt x="132" y="4316"/>
                    </a:lnTo>
                    <a:lnTo>
                      <a:pt x="186" y="4052"/>
                    </a:lnTo>
                    <a:lnTo>
                      <a:pt x="228" y="3777"/>
                    </a:lnTo>
                    <a:lnTo>
                      <a:pt x="269" y="3489"/>
                    </a:lnTo>
                    <a:lnTo>
                      <a:pt x="293" y="3201"/>
                    </a:lnTo>
                    <a:lnTo>
                      <a:pt x="317" y="2907"/>
                    </a:lnTo>
                    <a:lnTo>
                      <a:pt x="329" y="2608"/>
                    </a:lnTo>
                    <a:lnTo>
                      <a:pt x="335" y="2314"/>
                    </a:lnTo>
                    <a:lnTo>
                      <a:pt x="329" y="2014"/>
                    </a:lnTo>
                    <a:lnTo>
                      <a:pt x="329" y="2014"/>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1" name="Freeform 10"/>
              <p:cNvSpPr>
                <a:spLocks/>
              </p:cNvSpPr>
              <p:nvPr userDrawn="1"/>
            </p:nvSpPr>
            <p:spPr bwMode="hidden">
              <a:xfrm>
                <a:off x="3676" y="0"/>
                <a:ext cx="427" cy="4316"/>
              </a:xfrm>
              <a:custGeom>
                <a:avLst/>
                <a:gdLst>
                  <a:gd name="T0" fmla="*/ 413 w 425"/>
                  <a:gd name="T1" fmla="*/ 1924 h 4316"/>
                  <a:gd name="T2" fmla="*/ 395 w 425"/>
                  <a:gd name="T3" fmla="*/ 1690 h 4316"/>
                  <a:gd name="T4" fmla="*/ 365 w 425"/>
                  <a:gd name="T5" fmla="*/ 1457 h 4316"/>
                  <a:gd name="T6" fmla="*/ 329 w 425"/>
                  <a:gd name="T7" fmla="*/ 1229 h 4316"/>
                  <a:gd name="T8" fmla="*/ 281 w 425"/>
                  <a:gd name="T9" fmla="*/ 1001 h 4316"/>
                  <a:gd name="T10" fmla="*/ 227 w 425"/>
                  <a:gd name="T11" fmla="*/ 761 h 4316"/>
                  <a:gd name="T12" fmla="*/ 162 w 425"/>
                  <a:gd name="T13" fmla="*/ 522 h 4316"/>
                  <a:gd name="T14" fmla="*/ 90 w 425"/>
                  <a:gd name="T15" fmla="*/ 270 h 4316"/>
                  <a:gd name="T16" fmla="*/ 12 w 425"/>
                  <a:gd name="T17" fmla="*/ 0 h 4316"/>
                  <a:gd name="T18" fmla="*/ 0 w 425"/>
                  <a:gd name="T19" fmla="*/ 0 h 4316"/>
                  <a:gd name="T20" fmla="*/ 84 w 425"/>
                  <a:gd name="T21" fmla="*/ 270 h 4316"/>
                  <a:gd name="T22" fmla="*/ 156 w 425"/>
                  <a:gd name="T23" fmla="*/ 522 h 4316"/>
                  <a:gd name="T24" fmla="*/ 216 w 425"/>
                  <a:gd name="T25" fmla="*/ 767 h 4316"/>
                  <a:gd name="T26" fmla="*/ 275 w 425"/>
                  <a:gd name="T27" fmla="*/ 1001 h 4316"/>
                  <a:gd name="T28" fmla="*/ 317 w 425"/>
                  <a:gd name="T29" fmla="*/ 1235 h 4316"/>
                  <a:gd name="T30" fmla="*/ 353 w 425"/>
                  <a:gd name="T31" fmla="*/ 1463 h 4316"/>
                  <a:gd name="T32" fmla="*/ 383 w 425"/>
                  <a:gd name="T33" fmla="*/ 1690 h 4316"/>
                  <a:gd name="T34" fmla="*/ 401 w 425"/>
                  <a:gd name="T35" fmla="*/ 1924 h 4316"/>
                  <a:gd name="T36" fmla="*/ 413 w 425"/>
                  <a:gd name="T37" fmla="*/ 2188 h 4316"/>
                  <a:gd name="T38" fmla="*/ 407 w 425"/>
                  <a:gd name="T39" fmla="*/ 2458 h 4316"/>
                  <a:gd name="T40" fmla="*/ 395 w 425"/>
                  <a:gd name="T41" fmla="*/ 2733 h 4316"/>
                  <a:gd name="T42" fmla="*/ 365 w 425"/>
                  <a:gd name="T43" fmla="*/ 3021 h 4316"/>
                  <a:gd name="T44" fmla="*/ 329 w 425"/>
                  <a:gd name="T45" fmla="*/ 3321 h 4316"/>
                  <a:gd name="T46" fmla="*/ 275 w 425"/>
                  <a:gd name="T47" fmla="*/ 3639 h 4316"/>
                  <a:gd name="T48" fmla="*/ 204 w 425"/>
                  <a:gd name="T49" fmla="*/ 3968 h 4316"/>
                  <a:gd name="T50" fmla="*/ 126 w 425"/>
                  <a:gd name="T51" fmla="*/ 4316 h 4316"/>
                  <a:gd name="T52" fmla="*/ 138 w 425"/>
                  <a:gd name="T53" fmla="*/ 4316 h 4316"/>
                  <a:gd name="T54" fmla="*/ 216 w 425"/>
                  <a:gd name="T55" fmla="*/ 3968 h 4316"/>
                  <a:gd name="T56" fmla="*/ 287 w 425"/>
                  <a:gd name="T57" fmla="*/ 3639 h 4316"/>
                  <a:gd name="T58" fmla="*/ 341 w 425"/>
                  <a:gd name="T59" fmla="*/ 3321 h 4316"/>
                  <a:gd name="T60" fmla="*/ 377 w 425"/>
                  <a:gd name="T61" fmla="*/ 3021 h 4316"/>
                  <a:gd name="T62" fmla="*/ 407 w 425"/>
                  <a:gd name="T63" fmla="*/ 2733 h 4316"/>
                  <a:gd name="T64" fmla="*/ 419 w 425"/>
                  <a:gd name="T65" fmla="*/ 2458 h 4316"/>
                  <a:gd name="T66" fmla="*/ 425 w 425"/>
                  <a:gd name="T67" fmla="*/ 2188 h 4316"/>
                  <a:gd name="T68" fmla="*/ 413 w 425"/>
                  <a:gd name="T69" fmla="*/ 1924 h 4316"/>
                  <a:gd name="T70" fmla="*/ 413 w 425"/>
                  <a:gd name="T71" fmla="*/ 1924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425" h="4316">
                    <a:moveTo>
                      <a:pt x="413" y="1924"/>
                    </a:moveTo>
                    <a:lnTo>
                      <a:pt x="395" y="1690"/>
                    </a:lnTo>
                    <a:lnTo>
                      <a:pt x="365" y="1457"/>
                    </a:lnTo>
                    <a:lnTo>
                      <a:pt x="329" y="1229"/>
                    </a:lnTo>
                    <a:lnTo>
                      <a:pt x="281" y="1001"/>
                    </a:lnTo>
                    <a:lnTo>
                      <a:pt x="227" y="761"/>
                    </a:lnTo>
                    <a:lnTo>
                      <a:pt x="162" y="522"/>
                    </a:lnTo>
                    <a:lnTo>
                      <a:pt x="90" y="270"/>
                    </a:lnTo>
                    <a:lnTo>
                      <a:pt x="12" y="0"/>
                    </a:lnTo>
                    <a:lnTo>
                      <a:pt x="0" y="0"/>
                    </a:lnTo>
                    <a:lnTo>
                      <a:pt x="84" y="270"/>
                    </a:lnTo>
                    <a:lnTo>
                      <a:pt x="156" y="522"/>
                    </a:lnTo>
                    <a:lnTo>
                      <a:pt x="216" y="767"/>
                    </a:lnTo>
                    <a:lnTo>
                      <a:pt x="275" y="1001"/>
                    </a:lnTo>
                    <a:lnTo>
                      <a:pt x="317" y="1235"/>
                    </a:lnTo>
                    <a:lnTo>
                      <a:pt x="353" y="1463"/>
                    </a:lnTo>
                    <a:lnTo>
                      <a:pt x="383" y="1690"/>
                    </a:lnTo>
                    <a:lnTo>
                      <a:pt x="401" y="1924"/>
                    </a:lnTo>
                    <a:lnTo>
                      <a:pt x="413" y="2188"/>
                    </a:lnTo>
                    <a:lnTo>
                      <a:pt x="407" y="2458"/>
                    </a:lnTo>
                    <a:lnTo>
                      <a:pt x="395" y="2733"/>
                    </a:lnTo>
                    <a:lnTo>
                      <a:pt x="365" y="3021"/>
                    </a:lnTo>
                    <a:lnTo>
                      <a:pt x="329" y="3321"/>
                    </a:lnTo>
                    <a:lnTo>
                      <a:pt x="275" y="3639"/>
                    </a:lnTo>
                    <a:lnTo>
                      <a:pt x="204" y="3968"/>
                    </a:lnTo>
                    <a:lnTo>
                      <a:pt x="126" y="4316"/>
                    </a:lnTo>
                    <a:lnTo>
                      <a:pt x="138" y="4316"/>
                    </a:lnTo>
                    <a:lnTo>
                      <a:pt x="216" y="3968"/>
                    </a:lnTo>
                    <a:lnTo>
                      <a:pt x="287" y="3639"/>
                    </a:lnTo>
                    <a:lnTo>
                      <a:pt x="341" y="3321"/>
                    </a:lnTo>
                    <a:lnTo>
                      <a:pt x="377" y="3021"/>
                    </a:lnTo>
                    <a:lnTo>
                      <a:pt x="407" y="2733"/>
                    </a:lnTo>
                    <a:lnTo>
                      <a:pt x="419" y="2458"/>
                    </a:lnTo>
                    <a:lnTo>
                      <a:pt x="425" y="2188"/>
                    </a:lnTo>
                    <a:lnTo>
                      <a:pt x="413" y="1924"/>
                    </a:lnTo>
                    <a:lnTo>
                      <a:pt x="413" y="1924"/>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2" name="Freeform 11"/>
              <p:cNvSpPr>
                <a:spLocks/>
              </p:cNvSpPr>
              <p:nvPr userDrawn="1"/>
            </p:nvSpPr>
            <p:spPr bwMode="hidden">
              <a:xfrm>
                <a:off x="3946" y="0"/>
                <a:ext cx="558" cy="4316"/>
              </a:xfrm>
              <a:custGeom>
                <a:avLst/>
                <a:gdLst>
                  <a:gd name="T0" fmla="*/ 556 w 556"/>
                  <a:gd name="T1" fmla="*/ 2020 h 4316"/>
                  <a:gd name="T2" fmla="*/ 538 w 556"/>
                  <a:gd name="T3" fmla="*/ 1732 h 4316"/>
                  <a:gd name="T4" fmla="*/ 503 w 556"/>
                  <a:gd name="T5" fmla="*/ 1445 h 4316"/>
                  <a:gd name="T6" fmla="*/ 455 w 556"/>
                  <a:gd name="T7" fmla="*/ 1175 h 4316"/>
                  <a:gd name="T8" fmla="*/ 395 w 556"/>
                  <a:gd name="T9" fmla="*/ 911 h 4316"/>
                  <a:gd name="T10" fmla="*/ 317 w 556"/>
                  <a:gd name="T11" fmla="*/ 659 h 4316"/>
                  <a:gd name="T12" fmla="*/ 228 w 556"/>
                  <a:gd name="T13" fmla="*/ 426 h 4316"/>
                  <a:gd name="T14" fmla="*/ 126 w 556"/>
                  <a:gd name="T15" fmla="*/ 204 h 4316"/>
                  <a:gd name="T16" fmla="*/ 12 w 556"/>
                  <a:gd name="T17" fmla="*/ 0 h 4316"/>
                  <a:gd name="T18" fmla="*/ 0 w 556"/>
                  <a:gd name="T19" fmla="*/ 0 h 4316"/>
                  <a:gd name="T20" fmla="*/ 114 w 556"/>
                  <a:gd name="T21" fmla="*/ 204 h 4316"/>
                  <a:gd name="T22" fmla="*/ 216 w 556"/>
                  <a:gd name="T23" fmla="*/ 426 h 4316"/>
                  <a:gd name="T24" fmla="*/ 305 w 556"/>
                  <a:gd name="T25" fmla="*/ 659 h 4316"/>
                  <a:gd name="T26" fmla="*/ 383 w 556"/>
                  <a:gd name="T27" fmla="*/ 911 h 4316"/>
                  <a:gd name="T28" fmla="*/ 443 w 556"/>
                  <a:gd name="T29" fmla="*/ 1175 h 4316"/>
                  <a:gd name="T30" fmla="*/ 491 w 556"/>
                  <a:gd name="T31" fmla="*/ 1445 h 4316"/>
                  <a:gd name="T32" fmla="*/ 526 w 556"/>
                  <a:gd name="T33" fmla="*/ 1732 h 4316"/>
                  <a:gd name="T34" fmla="*/ 544 w 556"/>
                  <a:gd name="T35" fmla="*/ 2020 h 4316"/>
                  <a:gd name="T36" fmla="*/ 544 w 556"/>
                  <a:gd name="T37" fmla="*/ 2326 h 4316"/>
                  <a:gd name="T38" fmla="*/ 532 w 556"/>
                  <a:gd name="T39" fmla="*/ 2632 h 4316"/>
                  <a:gd name="T40" fmla="*/ 503 w 556"/>
                  <a:gd name="T41" fmla="*/ 2931 h 4316"/>
                  <a:gd name="T42" fmla="*/ 455 w 556"/>
                  <a:gd name="T43" fmla="*/ 3225 h 4316"/>
                  <a:gd name="T44" fmla="*/ 389 w 556"/>
                  <a:gd name="T45" fmla="*/ 3513 h 4316"/>
                  <a:gd name="T46" fmla="*/ 311 w 556"/>
                  <a:gd name="T47" fmla="*/ 3788 h 4316"/>
                  <a:gd name="T48" fmla="*/ 216 w 556"/>
                  <a:gd name="T49" fmla="*/ 4058 h 4316"/>
                  <a:gd name="T50" fmla="*/ 102 w 556"/>
                  <a:gd name="T51" fmla="*/ 4316 h 4316"/>
                  <a:gd name="T52" fmla="*/ 114 w 556"/>
                  <a:gd name="T53" fmla="*/ 4316 h 4316"/>
                  <a:gd name="T54" fmla="*/ 228 w 556"/>
                  <a:gd name="T55" fmla="*/ 4058 h 4316"/>
                  <a:gd name="T56" fmla="*/ 323 w 556"/>
                  <a:gd name="T57" fmla="*/ 3788 h 4316"/>
                  <a:gd name="T58" fmla="*/ 401 w 556"/>
                  <a:gd name="T59" fmla="*/ 3513 h 4316"/>
                  <a:gd name="T60" fmla="*/ 467 w 556"/>
                  <a:gd name="T61" fmla="*/ 3225 h 4316"/>
                  <a:gd name="T62" fmla="*/ 515 w 556"/>
                  <a:gd name="T63" fmla="*/ 2931 h 4316"/>
                  <a:gd name="T64" fmla="*/ 544 w 556"/>
                  <a:gd name="T65" fmla="*/ 2632 h 4316"/>
                  <a:gd name="T66" fmla="*/ 556 w 556"/>
                  <a:gd name="T67" fmla="*/ 2326 h 4316"/>
                  <a:gd name="T68" fmla="*/ 556 w 556"/>
                  <a:gd name="T69" fmla="*/ 2020 h 4316"/>
                  <a:gd name="T70" fmla="*/ 556 w 556"/>
                  <a:gd name="T71" fmla="*/ 2020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556" h="4316">
                    <a:moveTo>
                      <a:pt x="556" y="2020"/>
                    </a:moveTo>
                    <a:lnTo>
                      <a:pt x="538" y="1732"/>
                    </a:lnTo>
                    <a:lnTo>
                      <a:pt x="503" y="1445"/>
                    </a:lnTo>
                    <a:lnTo>
                      <a:pt x="455" y="1175"/>
                    </a:lnTo>
                    <a:lnTo>
                      <a:pt x="395" y="911"/>
                    </a:lnTo>
                    <a:lnTo>
                      <a:pt x="317" y="659"/>
                    </a:lnTo>
                    <a:lnTo>
                      <a:pt x="228" y="426"/>
                    </a:lnTo>
                    <a:lnTo>
                      <a:pt x="126" y="204"/>
                    </a:lnTo>
                    <a:lnTo>
                      <a:pt x="12" y="0"/>
                    </a:lnTo>
                    <a:lnTo>
                      <a:pt x="0" y="0"/>
                    </a:lnTo>
                    <a:lnTo>
                      <a:pt x="114" y="204"/>
                    </a:lnTo>
                    <a:lnTo>
                      <a:pt x="216" y="426"/>
                    </a:lnTo>
                    <a:lnTo>
                      <a:pt x="305" y="659"/>
                    </a:lnTo>
                    <a:lnTo>
                      <a:pt x="383" y="911"/>
                    </a:lnTo>
                    <a:lnTo>
                      <a:pt x="443" y="1175"/>
                    </a:lnTo>
                    <a:lnTo>
                      <a:pt x="491" y="1445"/>
                    </a:lnTo>
                    <a:lnTo>
                      <a:pt x="526" y="1732"/>
                    </a:lnTo>
                    <a:lnTo>
                      <a:pt x="544" y="2020"/>
                    </a:lnTo>
                    <a:lnTo>
                      <a:pt x="544" y="2326"/>
                    </a:lnTo>
                    <a:lnTo>
                      <a:pt x="532" y="2632"/>
                    </a:lnTo>
                    <a:lnTo>
                      <a:pt x="503" y="2931"/>
                    </a:lnTo>
                    <a:lnTo>
                      <a:pt x="455" y="3225"/>
                    </a:lnTo>
                    <a:lnTo>
                      <a:pt x="389" y="3513"/>
                    </a:lnTo>
                    <a:lnTo>
                      <a:pt x="311" y="3788"/>
                    </a:lnTo>
                    <a:lnTo>
                      <a:pt x="216" y="4058"/>
                    </a:lnTo>
                    <a:lnTo>
                      <a:pt x="102" y="4316"/>
                    </a:lnTo>
                    <a:lnTo>
                      <a:pt x="114" y="4316"/>
                    </a:lnTo>
                    <a:lnTo>
                      <a:pt x="228" y="4058"/>
                    </a:lnTo>
                    <a:lnTo>
                      <a:pt x="323" y="3788"/>
                    </a:lnTo>
                    <a:lnTo>
                      <a:pt x="401" y="3513"/>
                    </a:lnTo>
                    <a:lnTo>
                      <a:pt x="467" y="3225"/>
                    </a:lnTo>
                    <a:lnTo>
                      <a:pt x="515" y="2931"/>
                    </a:lnTo>
                    <a:lnTo>
                      <a:pt x="544" y="2632"/>
                    </a:lnTo>
                    <a:lnTo>
                      <a:pt x="556" y="2326"/>
                    </a:lnTo>
                    <a:lnTo>
                      <a:pt x="556" y="2020"/>
                    </a:lnTo>
                    <a:lnTo>
                      <a:pt x="556" y="2020"/>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3" name="Freeform 12"/>
              <p:cNvSpPr>
                <a:spLocks/>
              </p:cNvSpPr>
              <p:nvPr userDrawn="1"/>
            </p:nvSpPr>
            <p:spPr bwMode="hidden">
              <a:xfrm>
                <a:off x="4246" y="0"/>
                <a:ext cx="690" cy="4316"/>
              </a:xfrm>
              <a:custGeom>
                <a:avLst/>
                <a:gdLst>
                  <a:gd name="T0" fmla="*/ 688 w 688"/>
                  <a:gd name="T1" fmla="*/ 2086 h 4316"/>
                  <a:gd name="T2" fmla="*/ 670 w 688"/>
                  <a:gd name="T3" fmla="*/ 1810 h 4316"/>
                  <a:gd name="T4" fmla="*/ 634 w 688"/>
                  <a:gd name="T5" fmla="*/ 1541 h 4316"/>
                  <a:gd name="T6" fmla="*/ 574 w 688"/>
                  <a:gd name="T7" fmla="*/ 1271 h 4316"/>
                  <a:gd name="T8" fmla="*/ 497 w 688"/>
                  <a:gd name="T9" fmla="*/ 1007 h 4316"/>
                  <a:gd name="T10" fmla="*/ 401 w 688"/>
                  <a:gd name="T11" fmla="*/ 749 h 4316"/>
                  <a:gd name="T12" fmla="*/ 293 w 688"/>
                  <a:gd name="T13" fmla="*/ 492 h 4316"/>
                  <a:gd name="T14" fmla="*/ 162 w 688"/>
                  <a:gd name="T15" fmla="*/ 240 h 4316"/>
                  <a:gd name="T16" fmla="*/ 12 w 688"/>
                  <a:gd name="T17" fmla="*/ 0 h 4316"/>
                  <a:gd name="T18" fmla="*/ 0 w 688"/>
                  <a:gd name="T19" fmla="*/ 0 h 4316"/>
                  <a:gd name="T20" fmla="*/ 150 w 688"/>
                  <a:gd name="T21" fmla="*/ 240 h 4316"/>
                  <a:gd name="T22" fmla="*/ 281 w 688"/>
                  <a:gd name="T23" fmla="*/ 492 h 4316"/>
                  <a:gd name="T24" fmla="*/ 389 w 688"/>
                  <a:gd name="T25" fmla="*/ 749 h 4316"/>
                  <a:gd name="T26" fmla="*/ 485 w 688"/>
                  <a:gd name="T27" fmla="*/ 1007 h 4316"/>
                  <a:gd name="T28" fmla="*/ 562 w 688"/>
                  <a:gd name="T29" fmla="*/ 1271 h 4316"/>
                  <a:gd name="T30" fmla="*/ 622 w 688"/>
                  <a:gd name="T31" fmla="*/ 1541 h 4316"/>
                  <a:gd name="T32" fmla="*/ 658 w 688"/>
                  <a:gd name="T33" fmla="*/ 1810 h 4316"/>
                  <a:gd name="T34" fmla="*/ 676 w 688"/>
                  <a:gd name="T35" fmla="*/ 2086 h 4316"/>
                  <a:gd name="T36" fmla="*/ 676 w 688"/>
                  <a:gd name="T37" fmla="*/ 2368 h 4316"/>
                  <a:gd name="T38" fmla="*/ 658 w 688"/>
                  <a:gd name="T39" fmla="*/ 2650 h 4316"/>
                  <a:gd name="T40" fmla="*/ 616 w 688"/>
                  <a:gd name="T41" fmla="*/ 2931 h 4316"/>
                  <a:gd name="T42" fmla="*/ 556 w 688"/>
                  <a:gd name="T43" fmla="*/ 3213 h 4316"/>
                  <a:gd name="T44" fmla="*/ 473 w 688"/>
                  <a:gd name="T45" fmla="*/ 3495 h 4316"/>
                  <a:gd name="T46" fmla="*/ 371 w 688"/>
                  <a:gd name="T47" fmla="*/ 3777 h 4316"/>
                  <a:gd name="T48" fmla="*/ 251 w 688"/>
                  <a:gd name="T49" fmla="*/ 4046 h 4316"/>
                  <a:gd name="T50" fmla="*/ 114 w 688"/>
                  <a:gd name="T51" fmla="*/ 4316 h 4316"/>
                  <a:gd name="T52" fmla="*/ 126 w 688"/>
                  <a:gd name="T53" fmla="*/ 4316 h 4316"/>
                  <a:gd name="T54" fmla="*/ 263 w 688"/>
                  <a:gd name="T55" fmla="*/ 4046 h 4316"/>
                  <a:gd name="T56" fmla="*/ 383 w 688"/>
                  <a:gd name="T57" fmla="*/ 3777 h 4316"/>
                  <a:gd name="T58" fmla="*/ 485 w 688"/>
                  <a:gd name="T59" fmla="*/ 3495 h 4316"/>
                  <a:gd name="T60" fmla="*/ 568 w 688"/>
                  <a:gd name="T61" fmla="*/ 3219 h 4316"/>
                  <a:gd name="T62" fmla="*/ 628 w 688"/>
                  <a:gd name="T63" fmla="*/ 2937 h 4316"/>
                  <a:gd name="T64" fmla="*/ 670 w 688"/>
                  <a:gd name="T65" fmla="*/ 2656 h 4316"/>
                  <a:gd name="T66" fmla="*/ 688 w 688"/>
                  <a:gd name="T67" fmla="*/ 2368 h 4316"/>
                  <a:gd name="T68" fmla="*/ 688 w 688"/>
                  <a:gd name="T69" fmla="*/ 2086 h 4316"/>
                  <a:gd name="T70" fmla="*/ 688 w 688"/>
                  <a:gd name="T71" fmla="*/ 2086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688" h="4316">
                    <a:moveTo>
                      <a:pt x="688" y="2086"/>
                    </a:moveTo>
                    <a:lnTo>
                      <a:pt x="670" y="1810"/>
                    </a:lnTo>
                    <a:lnTo>
                      <a:pt x="634" y="1541"/>
                    </a:lnTo>
                    <a:lnTo>
                      <a:pt x="574" y="1271"/>
                    </a:lnTo>
                    <a:lnTo>
                      <a:pt x="497" y="1007"/>
                    </a:lnTo>
                    <a:lnTo>
                      <a:pt x="401" y="749"/>
                    </a:lnTo>
                    <a:lnTo>
                      <a:pt x="293" y="492"/>
                    </a:lnTo>
                    <a:lnTo>
                      <a:pt x="162" y="240"/>
                    </a:lnTo>
                    <a:lnTo>
                      <a:pt x="12" y="0"/>
                    </a:lnTo>
                    <a:lnTo>
                      <a:pt x="0" y="0"/>
                    </a:lnTo>
                    <a:lnTo>
                      <a:pt x="150" y="240"/>
                    </a:lnTo>
                    <a:lnTo>
                      <a:pt x="281" y="492"/>
                    </a:lnTo>
                    <a:lnTo>
                      <a:pt x="389" y="749"/>
                    </a:lnTo>
                    <a:lnTo>
                      <a:pt x="485" y="1007"/>
                    </a:lnTo>
                    <a:lnTo>
                      <a:pt x="562" y="1271"/>
                    </a:lnTo>
                    <a:lnTo>
                      <a:pt x="622" y="1541"/>
                    </a:lnTo>
                    <a:lnTo>
                      <a:pt x="658" y="1810"/>
                    </a:lnTo>
                    <a:lnTo>
                      <a:pt x="676" y="2086"/>
                    </a:lnTo>
                    <a:lnTo>
                      <a:pt x="676" y="2368"/>
                    </a:lnTo>
                    <a:lnTo>
                      <a:pt x="658" y="2650"/>
                    </a:lnTo>
                    <a:lnTo>
                      <a:pt x="616" y="2931"/>
                    </a:lnTo>
                    <a:lnTo>
                      <a:pt x="556" y="3213"/>
                    </a:lnTo>
                    <a:lnTo>
                      <a:pt x="473" y="3495"/>
                    </a:lnTo>
                    <a:lnTo>
                      <a:pt x="371" y="3777"/>
                    </a:lnTo>
                    <a:lnTo>
                      <a:pt x="251" y="4046"/>
                    </a:lnTo>
                    <a:lnTo>
                      <a:pt x="114" y="4316"/>
                    </a:lnTo>
                    <a:lnTo>
                      <a:pt x="126" y="4316"/>
                    </a:lnTo>
                    <a:lnTo>
                      <a:pt x="263" y="4046"/>
                    </a:lnTo>
                    <a:lnTo>
                      <a:pt x="383" y="3777"/>
                    </a:lnTo>
                    <a:lnTo>
                      <a:pt x="485" y="3495"/>
                    </a:lnTo>
                    <a:lnTo>
                      <a:pt x="568" y="3219"/>
                    </a:lnTo>
                    <a:lnTo>
                      <a:pt x="628" y="2937"/>
                    </a:lnTo>
                    <a:lnTo>
                      <a:pt x="670" y="2656"/>
                    </a:lnTo>
                    <a:lnTo>
                      <a:pt x="688" y="2368"/>
                    </a:lnTo>
                    <a:lnTo>
                      <a:pt x="688" y="2086"/>
                    </a:lnTo>
                    <a:lnTo>
                      <a:pt x="688" y="2086"/>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4" name="Freeform 13"/>
              <p:cNvSpPr>
                <a:spLocks/>
              </p:cNvSpPr>
              <p:nvPr userDrawn="1"/>
            </p:nvSpPr>
            <p:spPr bwMode="hidden">
              <a:xfrm>
                <a:off x="4522" y="0"/>
                <a:ext cx="864" cy="4316"/>
              </a:xfrm>
              <a:custGeom>
                <a:avLst/>
                <a:gdLst>
                  <a:gd name="T0" fmla="*/ 855 w 861"/>
                  <a:gd name="T1" fmla="*/ 2128 h 4316"/>
                  <a:gd name="T2" fmla="*/ 831 w 861"/>
                  <a:gd name="T3" fmla="*/ 1834 h 4316"/>
                  <a:gd name="T4" fmla="*/ 808 w 861"/>
                  <a:gd name="T5" fmla="*/ 1684 h 4316"/>
                  <a:gd name="T6" fmla="*/ 784 w 861"/>
                  <a:gd name="T7" fmla="*/ 1541 h 4316"/>
                  <a:gd name="T8" fmla="*/ 748 w 861"/>
                  <a:gd name="T9" fmla="*/ 1397 h 4316"/>
                  <a:gd name="T10" fmla="*/ 712 w 861"/>
                  <a:gd name="T11" fmla="*/ 1253 h 4316"/>
                  <a:gd name="T12" fmla="*/ 664 w 861"/>
                  <a:gd name="T13" fmla="*/ 1115 h 4316"/>
                  <a:gd name="T14" fmla="*/ 610 w 861"/>
                  <a:gd name="T15" fmla="*/ 977 h 4316"/>
                  <a:gd name="T16" fmla="*/ 491 w 861"/>
                  <a:gd name="T17" fmla="*/ 719 h 4316"/>
                  <a:gd name="T18" fmla="*/ 353 w 861"/>
                  <a:gd name="T19" fmla="*/ 468 h 4316"/>
                  <a:gd name="T20" fmla="*/ 192 w 861"/>
                  <a:gd name="T21" fmla="*/ 228 h 4316"/>
                  <a:gd name="T22" fmla="*/ 12 w 861"/>
                  <a:gd name="T23" fmla="*/ 0 h 4316"/>
                  <a:gd name="T24" fmla="*/ 0 w 861"/>
                  <a:gd name="T25" fmla="*/ 0 h 4316"/>
                  <a:gd name="T26" fmla="*/ 180 w 861"/>
                  <a:gd name="T27" fmla="*/ 228 h 4316"/>
                  <a:gd name="T28" fmla="*/ 341 w 861"/>
                  <a:gd name="T29" fmla="*/ 468 h 4316"/>
                  <a:gd name="T30" fmla="*/ 479 w 861"/>
                  <a:gd name="T31" fmla="*/ 719 h 4316"/>
                  <a:gd name="T32" fmla="*/ 598 w 861"/>
                  <a:gd name="T33" fmla="*/ 983 h 4316"/>
                  <a:gd name="T34" fmla="*/ 652 w 861"/>
                  <a:gd name="T35" fmla="*/ 1121 h 4316"/>
                  <a:gd name="T36" fmla="*/ 700 w 861"/>
                  <a:gd name="T37" fmla="*/ 1259 h 4316"/>
                  <a:gd name="T38" fmla="*/ 736 w 861"/>
                  <a:gd name="T39" fmla="*/ 1403 h 4316"/>
                  <a:gd name="T40" fmla="*/ 772 w 861"/>
                  <a:gd name="T41" fmla="*/ 1547 h 4316"/>
                  <a:gd name="T42" fmla="*/ 802 w 861"/>
                  <a:gd name="T43" fmla="*/ 1690 h 4316"/>
                  <a:gd name="T44" fmla="*/ 819 w 861"/>
                  <a:gd name="T45" fmla="*/ 1834 h 4316"/>
                  <a:gd name="T46" fmla="*/ 837 w 861"/>
                  <a:gd name="T47" fmla="*/ 1984 h 4316"/>
                  <a:gd name="T48" fmla="*/ 843 w 861"/>
                  <a:gd name="T49" fmla="*/ 2128 h 4316"/>
                  <a:gd name="T50" fmla="*/ 849 w 861"/>
                  <a:gd name="T51" fmla="*/ 2278 h 4316"/>
                  <a:gd name="T52" fmla="*/ 843 w 861"/>
                  <a:gd name="T53" fmla="*/ 2428 h 4316"/>
                  <a:gd name="T54" fmla="*/ 831 w 861"/>
                  <a:gd name="T55" fmla="*/ 2572 h 4316"/>
                  <a:gd name="T56" fmla="*/ 819 w 861"/>
                  <a:gd name="T57" fmla="*/ 2721 h 4316"/>
                  <a:gd name="T58" fmla="*/ 796 w 861"/>
                  <a:gd name="T59" fmla="*/ 2865 h 4316"/>
                  <a:gd name="T60" fmla="*/ 766 w 861"/>
                  <a:gd name="T61" fmla="*/ 3015 h 4316"/>
                  <a:gd name="T62" fmla="*/ 724 w 861"/>
                  <a:gd name="T63" fmla="*/ 3159 h 4316"/>
                  <a:gd name="T64" fmla="*/ 682 w 861"/>
                  <a:gd name="T65" fmla="*/ 3303 h 4316"/>
                  <a:gd name="T66" fmla="*/ 586 w 861"/>
                  <a:gd name="T67" fmla="*/ 3567 h 4316"/>
                  <a:gd name="T68" fmla="*/ 473 w 861"/>
                  <a:gd name="T69" fmla="*/ 3824 h 4316"/>
                  <a:gd name="T70" fmla="*/ 335 w 861"/>
                  <a:gd name="T71" fmla="*/ 4076 h 4316"/>
                  <a:gd name="T72" fmla="*/ 180 w 861"/>
                  <a:gd name="T73" fmla="*/ 4316 h 4316"/>
                  <a:gd name="T74" fmla="*/ 192 w 861"/>
                  <a:gd name="T75" fmla="*/ 4316 h 4316"/>
                  <a:gd name="T76" fmla="*/ 347 w 861"/>
                  <a:gd name="T77" fmla="*/ 4076 h 4316"/>
                  <a:gd name="T78" fmla="*/ 485 w 861"/>
                  <a:gd name="T79" fmla="*/ 3824 h 4316"/>
                  <a:gd name="T80" fmla="*/ 598 w 861"/>
                  <a:gd name="T81" fmla="*/ 3573 h 4316"/>
                  <a:gd name="T82" fmla="*/ 694 w 861"/>
                  <a:gd name="T83" fmla="*/ 3309 h 4316"/>
                  <a:gd name="T84" fmla="*/ 736 w 861"/>
                  <a:gd name="T85" fmla="*/ 3165 h 4316"/>
                  <a:gd name="T86" fmla="*/ 778 w 861"/>
                  <a:gd name="T87" fmla="*/ 3021 h 4316"/>
                  <a:gd name="T88" fmla="*/ 808 w 861"/>
                  <a:gd name="T89" fmla="*/ 2871 h 4316"/>
                  <a:gd name="T90" fmla="*/ 831 w 861"/>
                  <a:gd name="T91" fmla="*/ 2727 h 4316"/>
                  <a:gd name="T92" fmla="*/ 843 w 861"/>
                  <a:gd name="T93" fmla="*/ 2578 h 4316"/>
                  <a:gd name="T94" fmla="*/ 855 w 861"/>
                  <a:gd name="T95" fmla="*/ 2428 h 4316"/>
                  <a:gd name="T96" fmla="*/ 861 w 861"/>
                  <a:gd name="T97" fmla="*/ 2278 h 4316"/>
                  <a:gd name="T98" fmla="*/ 855 w 861"/>
                  <a:gd name="T99" fmla="*/ 2128 h 4316"/>
                  <a:gd name="T100" fmla="*/ 855 w 861"/>
                  <a:gd name="T101" fmla="*/ 2128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861" h="4316">
                    <a:moveTo>
                      <a:pt x="855" y="2128"/>
                    </a:moveTo>
                    <a:lnTo>
                      <a:pt x="831" y="1834"/>
                    </a:lnTo>
                    <a:lnTo>
                      <a:pt x="808" y="1684"/>
                    </a:lnTo>
                    <a:lnTo>
                      <a:pt x="784" y="1541"/>
                    </a:lnTo>
                    <a:lnTo>
                      <a:pt x="748" y="1397"/>
                    </a:lnTo>
                    <a:lnTo>
                      <a:pt x="712" y="1253"/>
                    </a:lnTo>
                    <a:lnTo>
                      <a:pt x="664" y="1115"/>
                    </a:lnTo>
                    <a:lnTo>
                      <a:pt x="610" y="977"/>
                    </a:lnTo>
                    <a:lnTo>
                      <a:pt x="491" y="719"/>
                    </a:lnTo>
                    <a:lnTo>
                      <a:pt x="353" y="468"/>
                    </a:lnTo>
                    <a:lnTo>
                      <a:pt x="192" y="228"/>
                    </a:lnTo>
                    <a:lnTo>
                      <a:pt x="12" y="0"/>
                    </a:lnTo>
                    <a:lnTo>
                      <a:pt x="0" y="0"/>
                    </a:lnTo>
                    <a:lnTo>
                      <a:pt x="180" y="228"/>
                    </a:lnTo>
                    <a:lnTo>
                      <a:pt x="341" y="468"/>
                    </a:lnTo>
                    <a:lnTo>
                      <a:pt x="479" y="719"/>
                    </a:lnTo>
                    <a:lnTo>
                      <a:pt x="598" y="983"/>
                    </a:lnTo>
                    <a:lnTo>
                      <a:pt x="652" y="1121"/>
                    </a:lnTo>
                    <a:lnTo>
                      <a:pt x="700" y="1259"/>
                    </a:lnTo>
                    <a:lnTo>
                      <a:pt x="736" y="1403"/>
                    </a:lnTo>
                    <a:lnTo>
                      <a:pt x="772" y="1547"/>
                    </a:lnTo>
                    <a:lnTo>
                      <a:pt x="802" y="1690"/>
                    </a:lnTo>
                    <a:lnTo>
                      <a:pt x="819" y="1834"/>
                    </a:lnTo>
                    <a:lnTo>
                      <a:pt x="837" y="1984"/>
                    </a:lnTo>
                    <a:lnTo>
                      <a:pt x="843" y="2128"/>
                    </a:lnTo>
                    <a:lnTo>
                      <a:pt x="849" y="2278"/>
                    </a:lnTo>
                    <a:lnTo>
                      <a:pt x="843" y="2428"/>
                    </a:lnTo>
                    <a:lnTo>
                      <a:pt x="831" y="2572"/>
                    </a:lnTo>
                    <a:lnTo>
                      <a:pt x="819" y="2721"/>
                    </a:lnTo>
                    <a:lnTo>
                      <a:pt x="796" y="2865"/>
                    </a:lnTo>
                    <a:lnTo>
                      <a:pt x="766" y="3015"/>
                    </a:lnTo>
                    <a:lnTo>
                      <a:pt x="724" y="3159"/>
                    </a:lnTo>
                    <a:lnTo>
                      <a:pt x="682" y="3303"/>
                    </a:lnTo>
                    <a:lnTo>
                      <a:pt x="586" y="3567"/>
                    </a:lnTo>
                    <a:lnTo>
                      <a:pt x="473" y="3824"/>
                    </a:lnTo>
                    <a:lnTo>
                      <a:pt x="335" y="4076"/>
                    </a:lnTo>
                    <a:lnTo>
                      <a:pt x="180" y="4316"/>
                    </a:lnTo>
                    <a:lnTo>
                      <a:pt x="192" y="4316"/>
                    </a:lnTo>
                    <a:lnTo>
                      <a:pt x="347" y="4076"/>
                    </a:lnTo>
                    <a:lnTo>
                      <a:pt x="485" y="3824"/>
                    </a:lnTo>
                    <a:lnTo>
                      <a:pt x="598" y="3573"/>
                    </a:lnTo>
                    <a:lnTo>
                      <a:pt x="694" y="3309"/>
                    </a:lnTo>
                    <a:lnTo>
                      <a:pt x="736" y="3165"/>
                    </a:lnTo>
                    <a:lnTo>
                      <a:pt x="778" y="3021"/>
                    </a:lnTo>
                    <a:lnTo>
                      <a:pt x="808" y="2871"/>
                    </a:lnTo>
                    <a:lnTo>
                      <a:pt x="831" y="2727"/>
                    </a:lnTo>
                    <a:lnTo>
                      <a:pt x="843" y="2578"/>
                    </a:lnTo>
                    <a:lnTo>
                      <a:pt x="855" y="2428"/>
                    </a:lnTo>
                    <a:lnTo>
                      <a:pt x="861" y="2278"/>
                    </a:lnTo>
                    <a:lnTo>
                      <a:pt x="855" y="2128"/>
                    </a:lnTo>
                    <a:lnTo>
                      <a:pt x="855" y="2128"/>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5" name="Freeform 14"/>
              <p:cNvSpPr>
                <a:spLocks/>
              </p:cNvSpPr>
              <p:nvPr userDrawn="1"/>
            </p:nvSpPr>
            <p:spPr bwMode="hidden">
              <a:xfrm>
                <a:off x="2399" y="0"/>
                <a:ext cx="150" cy="4316"/>
              </a:xfrm>
              <a:custGeom>
                <a:avLst/>
                <a:gdLst>
                  <a:gd name="T0" fmla="*/ 18 w 149"/>
                  <a:gd name="T1" fmla="*/ 1942 h 4316"/>
                  <a:gd name="T2" fmla="*/ 30 w 149"/>
                  <a:gd name="T3" fmla="*/ 1630 h 4316"/>
                  <a:gd name="T4" fmla="*/ 42 w 149"/>
                  <a:gd name="T5" fmla="*/ 1331 h 4316"/>
                  <a:gd name="T6" fmla="*/ 59 w 149"/>
                  <a:gd name="T7" fmla="*/ 1055 h 4316"/>
                  <a:gd name="T8" fmla="*/ 77 w 149"/>
                  <a:gd name="T9" fmla="*/ 791 h 4316"/>
                  <a:gd name="T10" fmla="*/ 83 w 149"/>
                  <a:gd name="T11" fmla="*/ 671 h 4316"/>
                  <a:gd name="T12" fmla="*/ 95 w 149"/>
                  <a:gd name="T13" fmla="*/ 557 h 4316"/>
                  <a:gd name="T14" fmla="*/ 107 w 149"/>
                  <a:gd name="T15" fmla="*/ 444 h 4316"/>
                  <a:gd name="T16" fmla="*/ 113 w 149"/>
                  <a:gd name="T17" fmla="*/ 342 h 4316"/>
                  <a:gd name="T18" fmla="*/ 125 w 149"/>
                  <a:gd name="T19" fmla="*/ 246 h 4316"/>
                  <a:gd name="T20" fmla="*/ 131 w 149"/>
                  <a:gd name="T21" fmla="*/ 156 h 4316"/>
                  <a:gd name="T22" fmla="*/ 143 w 149"/>
                  <a:gd name="T23" fmla="*/ 72 h 4316"/>
                  <a:gd name="T24" fmla="*/ 149 w 149"/>
                  <a:gd name="T25" fmla="*/ 0 h 4316"/>
                  <a:gd name="T26" fmla="*/ 137 w 149"/>
                  <a:gd name="T27" fmla="*/ 0 h 4316"/>
                  <a:gd name="T28" fmla="*/ 131 w 149"/>
                  <a:gd name="T29" fmla="*/ 72 h 4316"/>
                  <a:gd name="T30" fmla="*/ 119 w 149"/>
                  <a:gd name="T31" fmla="*/ 156 h 4316"/>
                  <a:gd name="T32" fmla="*/ 113 w 149"/>
                  <a:gd name="T33" fmla="*/ 246 h 4316"/>
                  <a:gd name="T34" fmla="*/ 101 w 149"/>
                  <a:gd name="T35" fmla="*/ 342 h 4316"/>
                  <a:gd name="T36" fmla="*/ 95 w 149"/>
                  <a:gd name="T37" fmla="*/ 444 h 4316"/>
                  <a:gd name="T38" fmla="*/ 83 w 149"/>
                  <a:gd name="T39" fmla="*/ 557 h 4316"/>
                  <a:gd name="T40" fmla="*/ 71 w 149"/>
                  <a:gd name="T41" fmla="*/ 671 h 4316"/>
                  <a:gd name="T42" fmla="*/ 65 w 149"/>
                  <a:gd name="T43" fmla="*/ 791 h 4316"/>
                  <a:gd name="T44" fmla="*/ 48 w 149"/>
                  <a:gd name="T45" fmla="*/ 1055 h 4316"/>
                  <a:gd name="T46" fmla="*/ 30 w 149"/>
                  <a:gd name="T47" fmla="*/ 1331 h 4316"/>
                  <a:gd name="T48" fmla="*/ 18 w 149"/>
                  <a:gd name="T49" fmla="*/ 1630 h 4316"/>
                  <a:gd name="T50" fmla="*/ 6 w 149"/>
                  <a:gd name="T51" fmla="*/ 1942 h 4316"/>
                  <a:gd name="T52" fmla="*/ 0 w 149"/>
                  <a:gd name="T53" fmla="*/ 2278 h 4316"/>
                  <a:gd name="T54" fmla="*/ 6 w 149"/>
                  <a:gd name="T55" fmla="*/ 2602 h 4316"/>
                  <a:gd name="T56" fmla="*/ 12 w 149"/>
                  <a:gd name="T57" fmla="*/ 2919 h 4316"/>
                  <a:gd name="T58" fmla="*/ 24 w 149"/>
                  <a:gd name="T59" fmla="*/ 3219 h 4316"/>
                  <a:gd name="T60" fmla="*/ 36 w 149"/>
                  <a:gd name="T61" fmla="*/ 3513 h 4316"/>
                  <a:gd name="T62" fmla="*/ 59 w 149"/>
                  <a:gd name="T63" fmla="*/ 3794 h 4316"/>
                  <a:gd name="T64" fmla="*/ 89 w 149"/>
                  <a:gd name="T65" fmla="*/ 4058 h 4316"/>
                  <a:gd name="T66" fmla="*/ 125 w 149"/>
                  <a:gd name="T67" fmla="*/ 4316 h 4316"/>
                  <a:gd name="T68" fmla="*/ 137 w 149"/>
                  <a:gd name="T69" fmla="*/ 4316 h 4316"/>
                  <a:gd name="T70" fmla="*/ 101 w 149"/>
                  <a:gd name="T71" fmla="*/ 4058 h 4316"/>
                  <a:gd name="T72" fmla="*/ 71 w 149"/>
                  <a:gd name="T73" fmla="*/ 3794 h 4316"/>
                  <a:gd name="T74" fmla="*/ 48 w 149"/>
                  <a:gd name="T75" fmla="*/ 3513 h 4316"/>
                  <a:gd name="T76" fmla="*/ 36 w 149"/>
                  <a:gd name="T77" fmla="*/ 3225 h 4316"/>
                  <a:gd name="T78" fmla="*/ 24 w 149"/>
                  <a:gd name="T79" fmla="*/ 2919 h 4316"/>
                  <a:gd name="T80" fmla="*/ 18 w 149"/>
                  <a:gd name="T81" fmla="*/ 2608 h 4316"/>
                  <a:gd name="T82" fmla="*/ 12 w 149"/>
                  <a:gd name="T83" fmla="*/ 2278 h 4316"/>
                  <a:gd name="T84" fmla="*/ 18 w 149"/>
                  <a:gd name="T85" fmla="*/ 1942 h 4316"/>
                  <a:gd name="T86" fmla="*/ 18 w 149"/>
                  <a:gd name="T87" fmla="*/ 1942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49" h="4316">
                    <a:moveTo>
                      <a:pt x="18" y="1942"/>
                    </a:moveTo>
                    <a:lnTo>
                      <a:pt x="30" y="1630"/>
                    </a:lnTo>
                    <a:lnTo>
                      <a:pt x="42" y="1331"/>
                    </a:lnTo>
                    <a:lnTo>
                      <a:pt x="59" y="1055"/>
                    </a:lnTo>
                    <a:lnTo>
                      <a:pt x="77" y="791"/>
                    </a:lnTo>
                    <a:lnTo>
                      <a:pt x="83" y="671"/>
                    </a:lnTo>
                    <a:lnTo>
                      <a:pt x="95" y="557"/>
                    </a:lnTo>
                    <a:lnTo>
                      <a:pt x="107" y="444"/>
                    </a:lnTo>
                    <a:lnTo>
                      <a:pt x="113" y="342"/>
                    </a:lnTo>
                    <a:lnTo>
                      <a:pt x="125" y="246"/>
                    </a:lnTo>
                    <a:lnTo>
                      <a:pt x="131" y="156"/>
                    </a:lnTo>
                    <a:lnTo>
                      <a:pt x="143" y="72"/>
                    </a:lnTo>
                    <a:lnTo>
                      <a:pt x="149" y="0"/>
                    </a:lnTo>
                    <a:lnTo>
                      <a:pt x="137" y="0"/>
                    </a:lnTo>
                    <a:lnTo>
                      <a:pt x="131" y="72"/>
                    </a:lnTo>
                    <a:lnTo>
                      <a:pt x="119" y="156"/>
                    </a:lnTo>
                    <a:lnTo>
                      <a:pt x="113" y="246"/>
                    </a:lnTo>
                    <a:lnTo>
                      <a:pt x="101" y="342"/>
                    </a:lnTo>
                    <a:lnTo>
                      <a:pt x="95" y="444"/>
                    </a:lnTo>
                    <a:lnTo>
                      <a:pt x="83" y="557"/>
                    </a:lnTo>
                    <a:lnTo>
                      <a:pt x="71" y="671"/>
                    </a:lnTo>
                    <a:lnTo>
                      <a:pt x="65" y="791"/>
                    </a:lnTo>
                    <a:lnTo>
                      <a:pt x="48" y="1055"/>
                    </a:lnTo>
                    <a:lnTo>
                      <a:pt x="30" y="1331"/>
                    </a:lnTo>
                    <a:lnTo>
                      <a:pt x="18" y="1630"/>
                    </a:lnTo>
                    <a:lnTo>
                      <a:pt x="6" y="1942"/>
                    </a:lnTo>
                    <a:lnTo>
                      <a:pt x="0" y="2278"/>
                    </a:lnTo>
                    <a:lnTo>
                      <a:pt x="6" y="2602"/>
                    </a:lnTo>
                    <a:lnTo>
                      <a:pt x="12" y="2919"/>
                    </a:lnTo>
                    <a:lnTo>
                      <a:pt x="24" y="3219"/>
                    </a:lnTo>
                    <a:lnTo>
                      <a:pt x="36" y="3513"/>
                    </a:lnTo>
                    <a:lnTo>
                      <a:pt x="59" y="3794"/>
                    </a:lnTo>
                    <a:lnTo>
                      <a:pt x="89" y="4058"/>
                    </a:lnTo>
                    <a:lnTo>
                      <a:pt x="125" y="4316"/>
                    </a:lnTo>
                    <a:lnTo>
                      <a:pt x="137" y="4316"/>
                    </a:lnTo>
                    <a:lnTo>
                      <a:pt x="101" y="4058"/>
                    </a:lnTo>
                    <a:lnTo>
                      <a:pt x="71" y="3794"/>
                    </a:lnTo>
                    <a:lnTo>
                      <a:pt x="48" y="3513"/>
                    </a:lnTo>
                    <a:lnTo>
                      <a:pt x="36" y="3225"/>
                    </a:lnTo>
                    <a:lnTo>
                      <a:pt x="24" y="2919"/>
                    </a:lnTo>
                    <a:lnTo>
                      <a:pt x="18" y="2608"/>
                    </a:lnTo>
                    <a:lnTo>
                      <a:pt x="12" y="2278"/>
                    </a:lnTo>
                    <a:lnTo>
                      <a:pt x="18" y="1942"/>
                    </a:lnTo>
                    <a:lnTo>
                      <a:pt x="18" y="1942"/>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6" name="Freeform 15"/>
              <p:cNvSpPr>
                <a:spLocks/>
              </p:cNvSpPr>
              <p:nvPr userDrawn="1"/>
            </p:nvSpPr>
            <p:spPr bwMode="hidden">
              <a:xfrm>
                <a:off x="1967" y="0"/>
                <a:ext cx="300" cy="4316"/>
              </a:xfrm>
              <a:custGeom>
                <a:avLst/>
                <a:gdLst>
                  <a:gd name="T0" fmla="*/ 18 w 299"/>
                  <a:gd name="T1" fmla="*/ 2062 h 4316"/>
                  <a:gd name="T2" fmla="*/ 30 w 299"/>
                  <a:gd name="T3" fmla="*/ 1750 h 4316"/>
                  <a:gd name="T4" fmla="*/ 54 w 299"/>
                  <a:gd name="T5" fmla="*/ 1451 h 4316"/>
                  <a:gd name="T6" fmla="*/ 84 w 299"/>
                  <a:gd name="T7" fmla="*/ 1169 h 4316"/>
                  <a:gd name="T8" fmla="*/ 126 w 299"/>
                  <a:gd name="T9" fmla="*/ 899 h 4316"/>
                  <a:gd name="T10" fmla="*/ 162 w 299"/>
                  <a:gd name="T11" fmla="*/ 641 h 4316"/>
                  <a:gd name="T12" fmla="*/ 209 w 299"/>
                  <a:gd name="T13" fmla="*/ 408 h 4316"/>
                  <a:gd name="T14" fmla="*/ 251 w 299"/>
                  <a:gd name="T15" fmla="*/ 192 h 4316"/>
                  <a:gd name="T16" fmla="*/ 299 w 299"/>
                  <a:gd name="T17" fmla="*/ 0 h 4316"/>
                  <a:gd name="T18" fmla="*/ 287 w 299"/>
                  <a:gd name="T19" fmla="*/ 0 h 4316"/>
                  <a:gd name="T20" fmla="*/ 239 w 299"/>
                  <a:gd name="T21" fmla="*/ 192 h 4316"/>
                  <a:gd name="T22" fmla="*/ 198 w 299"/>
                  <a:gd name="T23" fmla="*/ 408 h 4316"/>
                  <a:gd name="T24" fmla="*/ 156 w 299"/>
                  <a:gd name="T25" fmla="*/ 641 h 4316"/>
                  <a:gd name="T26" fmla="*/ 114 w 299"/>
                  <a:gd name="T27" fmla="*/ 899 h 4316"/>
                  <a:gd name="T28" fmla="*/ 78 w 299"/>
                  <a:gd name="T29" fmla="*/ 1169 h 4316"/>
                  <a:gd name="T30" fmla="*/ 48 w 299"/>
                  <a:gd name="T31" fmla="*/ 1451 h 4316"/>
                  <a:gd name="T32" fmla="*/ 24 w 299"/>
                  <a:gd name="T33" fmla="*/ 1750 h 4316"/>
                  <a:gd name="T34" fmla="*/ 6 w 299"/>
                  <a:gd name="T35" fmla="*/ 2062 h 4316"/>
                  <a:gd name="T36" fmla="*/ 0 w 299"/>
                  <a:gd name="T37" fmla="*/ 2374 h 4316"/>
                  <a:gd name="T38" fmla="*/ 12 w 299"/>
                  <a:gd name="T39" fmla="*/ 2674 h 4316"/>
                  <a:gd name="T40" fmla="*/ 30 w 299"/>
                  <a:gd name="T41" fmla="*/ 2973 h 4316"/>
                  <a:gd name="T42" fmla="*/ 54 w 299"/>
                  <a:gd name="T43" fmla="*/ 3255 h 4316"/>
                  <a:gd name="T44" fmla="*/ 96 w 299"/>
                  <a:gd name="T45" fmla="*/ 3537 h 4316"/>
                  <a:gd name="T46" fmla="*/ 144 w 299"/>
                  <a:gd name="T47" fmla="*/ 3806 h 4316"/>
                  <a:gd name="T48" fmla="*/ 203 w 299"/>
                  <a:gd name="T49" fmla="*/ 4064 h 4316"/>
                  <a:gd name="T50" fmla="*/ 275 w 299"/>
                  <a:gd name="T51" fmla="*/ 4316 h 4316"/>
                  <a:gd name="T52" fmla="*/ 287 w 299"/>
                  <a:gd name="T53" fmla="*/ 4316 h 4316"/>
                  <a:gd name="T54" fmla="*/ 215 w 299"/>
                  <a:gd name="T55" fmla="*/ 4064 h 4316"/>
                  <a:gd name="T56" fmla="*/ 156 w 299"/>
                  <a:gd name="T57" fmla="*/ 3806 h 4316"/>
                  <a:gd name="T58" fmla="*/ 108 w 299"/>
                  <a:gd name="T59" fmla="*/ 3537 h 4316"/>
                  <a:gd name="T60" fmla="*/ 66 w 299"/>
                  <a:gd name="T61" fmla="*/ 3261 h 4316"/>
                  <a:gd name="T62" fmla="*/ 42 w 299"/>
                  <a:gd name="T63" fmla="*/ 2973 h 4316"/>
                  <a:gd name="T64" fmla="*/ 24 w 299"/>
                  <a:gd name="T65" fmla="*/ 2680 h 4316"/>
                  <a:gd name="T66" fmla="*/ 12 w 299"/>
                  <a:gd name="T67" fmla="*/ 2374 h 4316"/>
                  <a:gd name="T68" fmla="*/ 18 w 299"/>
                  <a:gd name="T69" fmla="*/ 2062 h 4316"/>
                  <a:gd name="T70" fmla="*/ 18 w 299"/>
                  <a:gd name="T71" fmla="*/ 2062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99" h="4316">
                    <a:moveTo>
                      <a:pt x="18" y="2062"/>
                    </a:moveTo>
                    <a:lnTo>
                      <a:pt x="30" y="1750"/>
                    </a:lnTo>
                    <a:lnTo>
                      <a:pt x="54" y="1451"/>
                    </a:lnTo>
                    <a:lnTo>
                      <a:pt x="84" y="1169"/>
                    </a:lnTo>
                    <a:lnTo>
                      <a:pt x="126" y="899"/>
                    </a:lnTo>
                    <a:lnTo>
                      <a:pt x="162" y="641"/>
                    </a:lnTo>
                    <a:lnTo>
                      <a:pt x="209" y="408"/>
                    </a:lnTo>
                    <a:lnTo>
                      <a:pt x="251" y="192"/>
                    </a:lnTo>
                    <a:lnTo>
                      <a:pt x="299" y="0"/>
                    </a:lnTo>
                    <a:lnTo>
                      <a:pt x="287" y="0"/>
                    </a:lnTo>
                    <a:lnTo>
                      <a:pt x="239" y="192"/>
                    </a:lnTo>
                    <a:lnTo>
                      <a:pt x="198" y="408"/>
                    </a:lnTo>
                    <a:lnTo>
                      <a:pt x="156" y="641"/>
                    </a:lnTo>
                    <a:lnTo>
                      <a:pt x="114" y="899"/>
                    </a:lnTo>
                    <a:lnTo>
                      <a:pt x="78" y="1169"/>
                    </a:lnTo>
                    <a:lnTo>
                      <a:pt x="48" y="1451"/>
                    </a:lnTo>
                    <a:lnTo>
                      <a:pt x="24" y="1750"/>
                    </a:lnTo>
                    <a:lnTo>
                      <a:pt x="6" y="2062"/>
                    </a:lnTo>
                    <a:lnTo>
                      <a:pt x="0" y="2374"/>
                    </a:lnTo>
                    <a:lnTo>
                      <a:pt x="12" y="2674"/>
                    </a:lnTo>
                    <a:lnTo>
                      <a:pt x="30" y="2973"/>
                    </a:lnTo>
                    <a:lnTo>
                      <a:pt x="54" y="3255"/>
                    </a:lnTo>
                    <a:lnTo>
                      <a:pt x="96" y="3537"/>
                    </a:lnTo>
                    <a:lnTo>
                      <a:pt x="144" y="3806"/>
                    </a:lnTo>
                    <a:lnTo>
                      <a:pt x="203" y="4064"/>
                    </a:lnTo>
                    <a:lnTo>
                      <a:pt x="275" y="4316"/>
                    </a:lnTo>
                    <a:lnTo>
                      <a:pt x="287" y="4316"/>
                    </a:lnTo>
                    <a:lnTo>
                      <a:pt x="215" y="4064"/>
                    </a:lnTo>
                    <a:lnTo>
                      <a:pt x="156" y="3806"/>
                    </a:lnTo>
                    <a:lnTo>
                      <a:pt x="108" y="3537"/>
                    </a:lnTo>
                    <a:lnTo>
                      <a:pt x="66" y="3261"/>
                    </a:lnTo>
                    <a:lnTo>
                      <a:pt x="42" y="2973"/>
                    </a:lnTo>
                    <a:lnTo>
                      <a:pt x="24" y="2680"/>
                    </a:lnTo>
                    <a:lnTo>
                      <a:pt x="12" y="2374"/>
                    </a:lnTo>
                    <a:lnTo>
                      <a:pt x="18" y="2062"/>
                    </a:lnTo>
                    <a:lnTo>
                      <a:pt x="18" y="2062"/>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7" name="Freeform 16"/>
              <p:cNvSpPr>
                <a:spLocks/>
              </p:cNvSpPr>
              <p:nvPr userDrawn="1"/>
            </p:nvSpPr>
            <p:spPr bwMode="hidden">
              <a:xfrm>
                <a:off x="1566" y="0"/>
                <a:ext cx="425" cy="4316"/>
              </a:xfrm>
              <a:custGeom>
                <a:avLst/>
                <a:gdLst>
                  <a:gd name="T0" fmla="*/ 424 w 424"/>
                  <a:gd name="T1" fmla="*/ 0 h 4316"/>
                  <a:gd name="T2" fmla="*/ 412 w 424"/>
                  <a:gd name="T3" fmla="*/ 0 h 4316"/>
                  <a:gd name="T4" fmla="*/ 316 w 424"/>
                  <a:gd name="T5" fmla="*/ 222 h 4316"/>
                  <a:gd name="T6" fmla="*/ 239 w 424"/>
                  <a:gd name="T7" fmla="*/ 462 h 4316"/>
                  <a:gd name="T8" fmla="*/ 167 w 424"/>
                  <a:gd name="T9" fmla="*/ 707 h 4316"/>
                  <a:gd name="T10" fmla="*/ 107 w 424"/>
                  <a:gd name="T11" fmla="*/ 971 h 4316"/>
                  <a:gd name="T12" fmla="*/ 65 w 424"/>
                  <a:gd name="T13" fmla="*/ 1247 h 4316"/>
                  <a:gd name="T14" fmla="*/ 29 w 424"/>
                  <a:gd name="T15" fmla="*/ 1529 h 4316"/>
                  <a:gd name="T16" fmla="*/ 6 w 424"/>
                  <a:gd name="T17" fmla="*/ 1822 h 4316"/>
                  <a:gd name="T18" fmla="*/ 0 w 424"/>
                  <a:gd name="T19" fmla="*/ 2122 h 4316"/>
                  <a:gd name="T20" fmla="*/ 6 w 424"/>
                  <a:gd name="T21" fmla="*/ 2404 h 4316"/>
                  <a:gd name="T22" fmla="*/ 24 w 424"/>
                  <a:gd name="T23" fmla="*/ 2686 h 4316"/>
                  <a:gd name="T24" fmla="*/ 47 w 424"/>
                  <a:gd name="T25" fmla="*/ 2961 h 4316"/>
                  <a:gd name="T26" fmla="*/ 89 w 424"/>
                  <a:gd name="T27" fmla="*/ 3243 h 4316"/>
                  <a:gd name="T28" fmla="*/ 137 w 424"/>
                  <a:gd name="T29" fmla="*/ 3519 h 4316"/>
                  <a:gd name="T30" fmla="*/ 197 w 424"/>
                  <a:gd name="T31" fmla="*/ 3788 h 4316"/>
                  <a:gd name="T32" fmla="*/ 269 w 424"/>
                  <a:gd name="T33" fmla="*/ 4058 h 4316"/>
                  <a:gd name="T34" fmla="*/ 346 w 424"/>
                  <a:gd name="T35" fmla="*/ 4316 h 4316"/>
                  <a:gd name="T36" fmla="*/ 358 w 424"/>
                  <a:gd name="T37" fmla="*/ 4316 h 4316"/>
                  <a:gd name="T38" fmla="*/ 281 w 424"/>
                  <a:gd name="T39" fmla="*/ 4058 h 4316"/>
                  <a:gd name="T40" fmla="*/ 209 w 424"/>
                  <a:gd name="T41" fmla="*/ 3788 h 4316"/>
                  <a:gd name="T42" fmla="*/ 149 w 424"/>
                  <a:gd name="T43" fmla="*/ 3519 h 4316"/>
                  <a:gd name="T44" fmla="*/ 101 w 424"/>
                  <a:gd name="T45" fmla="*/ 3243 h 4316"/>
                  <a:gd name="T46" fmla="*/ 59 w 424"/>
                  <a:gd name="T47" fmla="*/ 2961 h 4316"/>
                  <a:gd name="T48" fmla="*/ 35 w 424"/>
                  <a:gd name="T49" fmla="*/ 2686 h 4316"/>
                  <a:gd name="T50" fmla="*/ 18 w 424"/>
                  <a:gd name="T51" fmla="*/ 2404 h 4316"/>
                  <a:gd name="T52" fmla="*/ 12 w 424"/>
                  <a:gd name="T53" fmla="*/ 2122 h 4316"/>
                  <a:gd name="T54" fmla="*/ 18 w 424"/>
                  <a:gd name="T55" fmla="*/ 1822 h 4316"/>
                  <a:gd name="T56" fmla="*/ 41 w 424"/>
                  <a:gd name="T57" fmla="*/ 1529 h 4316"/>
                  <a:gd name="T58" fmla="*/ 71 w 424"/>
                  <a:gd name="T59" fmla="*/ 1247 h 4316"/>
                  <a:gd name="T60" fmla="*/ 119 w 424"/>
                  <a:gd name="T61" fmla="*/ 971 h 4316"/>
                  <a:gd name="T62" fmla="*/ 179 w 424"/>
                  <a:gd name="T63" fmla="*/ 707 h 4316"/>
                  <a:gd name="T64" fmla="*/ 245 w 424"/>
                  <a:gd name="T65" fmla="*/ 462 h 4316"/>
                  <a:gd name="T66" fmla="*/ 328 w 424"/>
                  <a:gd name="T67" fmla="*/ 222 h 4316"/>
                  <a:gd name="T68" fmla="*/ 424 w 424"/>
                  <a:gd name="T69" fmla="*/ 0 h 4316"/>
                  <a:gd name="T70" fmla="*/ 424 w 424"/>
                  <a:gd name="T71" fmla="*/ 0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424" h="4316">
                    <a:moveTo>
                      <a:pt x="424" y="0"/>
                    </a:moveTo>
                    <a:lnTo>
                      <a:pt x="412" y="0"/>
                    </a:lnTo>
                    <a:lnTo>
                      <a:pt x="316" y="222"/>
                    </a:lnTo>
                    <a:lnTo>
                      <a:pt x="239" y="462"/>
                    </a:lnTo>
                    <a:lnTo>
                      <a:pt x="167" y="707"/>
                    </a:lnTo>
                    <a:lnTo>
                      <a:pt x="107" y="971"/>
                    </a:lnTo>
                    <a:lnTo>
                      <a:pt x="65" y="1247"/>
                    </a:lnTo>
                    <a:lnTo>
                      <a:pt x="29" y="1529"/>
                    </a:lnTo>
                    <a:lnTo>
                      <a:pt x="6" y="1822"/>
                    </a:lnTo>
                    <a:lnTo>
                      <a:pt x="0" y="2122"/>
                    </a:lnTo>
                    <a:lnTo>
                      <a:pt x="6" y="2404"/>
                    </a:lnTo>
                    <a:lnTo>
                      <a:pt x="24" y="2686"/>
                    </a:lnTo>
                    <a:lnTo>
                      <a:pt x="47" y="2961"/>
                    </a:lnTo>
                    <a:lnTo>
                      <a:pt x="89" y="3243"/>
                    </a:lnTo>
                    <a:lnTo>
                      <a:pt x="137" y="3519"/>
                    </a:lnTo>
                    <a:lnTo>
                      <a:pt x="197" y="3788"/>
                    </a:lnTo>
                    <a:lnTo>
                      <a:pt x="269" y="4058"/>
                    </a:lnTo>
                    <a:lnTo>
                      <a:pt x="346" y="4316"/>
                    </a:lnTo>
                    <a:lnTo>
                      <a:pt x="358" y="4316"/>
                    </a:lnTo>
                    <a:lnTo>
                      <a:pt x="281" y="4058"/>
                    </a:lnTo>
                    <a:lnTo>
                      <a:pt x="209" y="3788"/>
                    </a:lnTo>
                    <a:lnTo>
                      <a:pt x="149" y="3519"/>
                    </a:lnTo>
                    <a:lnTo>
                      <a:pt x="101" y="3243"/>
                    </a:lnTo>
                    <a:lnTo>
                      <a:pt x="59" y="2961"/>
                    </a:lnTo>
                    <a:lnTo>
                      <a:pt x="35" y="2686"/>
                    </a:lnTo>
                    <a:lnTo>
                      <a:pt x="18" y="2404"/>
                    </a:lnTo>
                    <a:lnTo>
                      <a:pt x="12" y="2122"/>
                    </a:lnTo>
                    <a:lnTo>
                      <a:pt x="18" y="1822"/>
                    </a:lnTo>
                    <a:lnTo>
                      <a:pt x="41" y="1529"/>
                    </a:lnTo>
                    <a:lnTo>
                      <a:pt x="71" y="1247"/>
                    </a:lnTo>
                    <a:lnTo>
                      <a:pt x="119" y="971"/>
                    </a:lnTo>
                    <a:lnTo>
                      <a:pt x="179" y="707"/>
                    </a:lnTo>
                    <a:lnTo>
                      <a:pt x="245" y="462"/>
                    </a:lnTo>
                    <a:lnTo>
                      <a:pt x="328" y="222"/>
                    </a:lnTo>
                    <a:lnTo>
                      <a:pt x="424" y="0"/>
                    </a:lnTo>
                    <a:lnTo>
                      <a:pt x="424" y="0"/>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8" name="Freeform 17"/>
              <p:cNvSpPr>
                <a:spLocks/>
              </p:cNvSpPr>
              <p:nvPr userDrawn="1"/>
            </p:nvSpPr>
            <p:spPr bwMode="hidden">
              <a:xfrm>
                <a:off x="1128" y="0"/>
                <a:ext cx="575" cy="4316"/>
              </a:xfrm>
              <a:custGeom>
                <a:avLst/>
                <a:gdLst>
                  <a:gd name="T0" fmla="*/ 12 w 574"/>
                  <a:gd name="T1" fmla="*/ 2146 h 4316"/>
                  <a:gd name="T2" fmla="*/ 24 w 574"/>
                  <a:gd name="T3" fmla="*/ 1846 h 4316"/>
                  <a:gd name="T4" fmla="*/ 54 w 574"/>
                  <a:gd name="T5" fmla="*/ 1559 h 4316"/>
                  <a:gd name="T6" fmla="*/ 96 w 574"/>
                  <a:gd name="T7" fmla="*/ 1277 h 4316"/>
                  <a:gd name="T8" fmla="*/ 162 w 574"/>
                  <a:gd name="T9" fmla="*/ 1001 h 4316"/>
                  <a:gd name="T10" fmla="*/ 239 w 574"/>
                  <a:gd name="T11" fmla="*/ 731 h 4316"/>
                  <a:gd name="T12" fmla="*/ 335 w 574"/>
                  <a:gd name="T13" fmla="*/ 480 h 4316"/>
                  <a:gd name="T14" fmla="*/ 449 w 574"/>
                  <a:gd name="T15" fmla="*/ 234 h 4316"/>
                  <a:gd name="T16" fmla="*/ 574 w 574"/>
                  <a:gd name="T17" fmla="*/ 0 h 4316"/>
                  <a:gd name="T18" fmla="*/ 562 w 574"/>
                  <a:gd name="T19" fmla="*/ 0 h 4316"/>
                  <a:gd name="T20" fmla="*/ 437 w 574"/>
                  <a:gd name="T21" fmla="*/ 234 h 4316"/>
                  <a:gd name="T22" fmla="*/ 323 w 574"/>
                  <a:gd name="T23" fmla="*/ 480 h 4316"/>
                  <a:gd name="T24" fmla="*/ 227 w 574"/>
                  <a:gd name="T25" fmla="*/ 737 h 4316"/>
                  <a:gd name="T26" fmla="*/ 150 w 574"/>
                  <a:gd name="T27" fmla="*/ 1001 h 4316"/>
                  <a:gd name="T28" fmla="*/ 84 w 574"/>
                  <a:gd name="T29" fmla="*/ 1277 h 4316"/>
                  <a:gd name="T30" fmla="*/ 42 w 574"/>
                  <a:gd name="T31" fmla="*/ 1559 h 4316"/>
                  <a:gd name="T32" fmla="*/ 12 w 574"/>
                  <a:gd name="T33" fmla="*/ 1852 h 4316"/>
                  <a:gd name="T34" fmla="*/ 0 w 574"/>
                  <a:gd name="T35" fmla="*/ 2146 h 4316"/>
                  <a:gd name="T36" fmla="*/ 6 w 574"/>
                  <a:gd name="T37" fmla="*/ 2434 h 4316"/>
                  <a:gd name="T38" fmla="*/ 30 w 574"/>
                  <a:gd name="T39" fmla="*/ 2715 h 4316"/>
                  <a:gd name="T40" fmla="*/ 66 w 574"/>
                  <a:gd name="T41" fmla="*/ 2997 h 4316"/>
                  <a:gd name="T42" fmla="*/ 120 w 574"/>
                  <a:gd name="T43" fmla="*/ 3273 h 4316"/>
                  <a:gd name="T44" fmla="*/ 191 w 574"/>
                  <a:gd name="T45" fmla="*/ 3549 h 4316"/>
                  <a:gd name="T46" fmla="*/ 275 w 574"/>
                  <a:gd name="T47" fmla="*/ 3812 h 4316"/>
                  <a:gd name="T48" fmla="*/ 371 w 574"/>
                  <a:gd name="T49" fmla="*/ 4070 h 4316"/>
                  <a:gd name="T50" fmla="*/ 484 w 574"/>
                  <a:gd name="T51" fmla="*/ 4316 h 4316"/>
                  <a:gd name="T52" fmla="*/ 496 w 574"/>
                  <a:gd name="T53" fmla="*/ 4316 h 4316"/>
                  <a:gd name="T54" fmla="*/ 383 w 574"/>
                  <a:gd name="T55" fmla="*/ 4070 h 4316"/>
                  <a:gd name="T56" fmla="*/ 287 w 574"/>
                  <a:gd name="T57" fmla="*/ 3812 h 4316"/>
                  <a:gd name="T58" fmla="*/ 203 w 574"/>
                  <a:gd name="T59" fmla="*/ 3549 h 4316"/>
                  <a:gd name="T60" fmla="*/ 132 w 574"/>
                  <a:gd name="T61" fmla="*/ 3273 h 4316"/>
                  <a:gd name="T62" fmla="*/ 78 w 574"/>
                  <a:gd name="T63" fmla="*/ 2997 h 4316"/>
                  <a:gd name="T64" fmla="*/ 42 w 574"/>
                  <a:gd name="T65" fmla="*/ 2715 h 4316"/>
                  <a:gd name="T66" fmla="*/ 18 w 574"/>
                  <a:gd name="T67" fmla="*/ 2434 h 4316"/>
                  <a:gd name="T68" fmla="*/ 12 w 574"/>
                  <a:gd name="T69" fmla="*/ 2146 h 4316"/>
                  <a:gd name="T70" fmla="*/ 12 w 574"/>
                  <a:gd name="T71" fmla="*/ 2146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574" h="4316">
                    <a:moveTo>
                      <a:pt x="12" y="2146"/>
                    </a:moveTo>
                    <a:lnTo>
                      <a:pt x="24" y="1846"/>
                    </a:lnTo>
                    <a:lnTo>
                      <a:pt x="54" y="1559"/>
                    </a:lnTo>
                    <a:lnTo>
                      <a:pt x="96" y="1277"/>
                    </a:lnTo>
                    <a:lnTo>
                      <a:pt x="162" y="1001"/>
                    </a:lnTo>
                    <a:lnTo>
                      <a:pt x="239" y="731"/>
                    </a:lnTo>
                    <a:lnTo>
                      <a:pt x="335" y="480"/>
                    </a:lnTo>
                    <a:lnTo>
                      <a:pt x="449" y="234"/>
                    </a:lnTo>
                    <a:lnTo>
                      <a:pt x="574" y="0"/>
                    </a:lnTo>
                    <a:lnTo>
                      <a:pt x="562" y="0"/>
                    </a:lnTo>
                    <a:lnTo>
                      <a:pt x="437" y="234"/>
                    </a:lnTo>
                    <a:lnTo>
                      <a:pt x="323" y="480"/>
                    </a:lnTo>
                    <a:lnTo>
                      <a:pt x="227" y="737"/>
                    </a:lnTo>
                    <a:lnTo>
                      <a:pt x="150" y="1001"/>
                    </a:lnTo>
                    <a:lnTo>
                      <a:pt x="84" y="1277"/>
                    </a:lnTo>
                    <a:lnTo>
                      <a:pt x="42" y="1559"/>
                    </a:lnTo>
                    <a:lnTo>
                      <a:pt x="12" y="1852"/>
                    </a:lnTo>
                    <a:lnTo>
                      <a:pt x="0" y="2146"/>
                    </a:lnTo>
                    <a:lnTo>
                      <a:pt x="6" y="2434"/>
                    </a:lnTo>
                    <a:lnTo>
                      <a:pt x="30" y="2715"/>
                    </a:lnTo>
                    <a:lnTo>
                      <a:pt x="66" y="2997"/>
                    </a:lnTo>
                    <a:lnTo>
                      <a:pt x="120" y="3273"/>
                    </a:lnTo>
                    <a:lnTo>
                      <a:pt x="191" y="3549"/>
                    </a:lnTo>
                    <a:lnTo>
                      <a:pt x="275" y="3812"/>
                    </a:lnTo>
                    <a:lnTo>
                      <a:pt x="371" y="4070"/>
                    </a:lnTo>
                    <a:lnTo>
                      <a:pt x="484" y="4316"/>
                    </a:lnTo>
                    <a:lnTo>
                      <a:pt x="496" y="4316"/>
                    </a:lnTo>
                    <a:lnTo>
                      <a:pt x="383" y="4070"/>
                    </a:lnTo>
                    <a:lnTo>
                      <a:pt x="287" y="3812"/>
                    </a:lnTo>
                    <a:lnTo>
                      <a:pt x="203" y="3549"/>
                    </a:lnTo>
                    <a:lnTo>
                      <a:pt x="132" y="3273"/>
                    </a:lnTo>
                    <a:lnTo>
                      <a:pt x="78" y="2997"/>
                    </a:lnTo>
                    <a:lnTo>
                      <a:pt x="42" y="2715"/>
                    </a:lnTo>
                    <a:lnTo>
                      <a:pt x="18" y="2434"/>
                    </a:lnTo>
                    <a:lnTo>
                      <a:pt x="12" y="2146"/>
                    </a:lnTo>
                    <a:lnTo>
                      <a:pt x="12" y="2146"/>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39" name="Freeform 18"/>
              <p:cNvSpPr>
                <a:spLocks/>
              </p:cNvSpPr>
              <p:nvPr userDrawn="1"/>
            </p:nvSpPr>
            <p:spPr bwMode="hidden">
              <a:xfrm>
                <a:off x="702" y="0"/>
                <a:ext cx="737" cy="4316"/>
              </a:xfrm>
              <a:custGeom>
                <a:avLst/>
                <a:gdLst>
                  <a:gd name="T0" fmla="*/ 12 w 735"/>
                  <a:gd name="T1" fmla="*/ 2098 h 4316"/>
                  <a:gd name="T2" fmla="*/ 29 w 735"/>
                  <a:gd name="T3" fmla="*/ 1798 h 4316"/>
                  <a:gd name="T4" fmla="*/ 71 w 735"/>
                  <a:gd name="T5" fmla="*/ 1505 h 4316"/>
                  <a:gd name="T6" fmla="*/ 131 w 735"/>
                  <a:gd name="T7" fmla="*/ 1223 h 4316"/>
                  <a:gd name="T8" fmla="*/ 215 w 735"/>
                  <a:gd name="T9" fmla="*/ 941 h 4316"/>
                  <a:gd name="T10" fmla="*/ 316 w 735"/>
                  <a:gd name="T11" fmla="*/ 689 h 4316"/>
                  <a:gd name="T12" fmla="*/ 442 w 735"/>
                  <a:gd name="T13" fmla="*/ 444 h 4316"/>
                  <a:gd name="T14" fmla="*/ 580 w 735"/>
                  <a:gd name="T15" fmla="*/ 216 h 4316"/>
                  <a:gd name="T16" fmla="*/ 735 w 735"/>
                  <a:gd name="T17" fmla="*/ 0 h 4316"/>
                  <a:gd name="T18" fmla="*/ 723 w 735"/>
                  <a:gd name="T19" fmla="*/ 0 h 4316"/>
                  <a:gd name="T20" fmla="*/ 568 w 735"/>
                  <a:gd name="T21" fmla="*/ 210 h 4316"/>
                  <a:gd name="T22" fmla="*/ 430 w 735"/>
                  <a:gd name="T23" fmla="*/ 438 h 4316"/>
                  <a:gd name="T24" fmla="*/ 311 w 735"/>
                  <a:gd name="T25" fmla="*/ 683 h 4316"/>
                  <a:gd name="T26" fmla="*/ 209 w 735"/>
                  <a:gd name="T27" fmla="*/ 941 h 4316"/>
                  <a:gd name="T28" fmla="*/ 125 w 735"/>
                  <a:gd name="T29" fmla="*/ 1217 h 4316"/>
                  <a:gd name="T30" fmla="*/ 59 w 735"/>
                  <a:gd name="T31" fmla="*/ 1505 h 4316"/>
                  <a:gd name="T32" fmla="*/ 18 w 735"/>
                  <a:gd name="T33" fmla="*/ 1798 h 4316"/>
                  <a:gd name="T34" fmla="*/ 0 w 735"/>
                  <a:gd name="T35" fmla="*/ 2098 h 4316"/>
                  <a:gd name="T36" fmla="*/ 6 w 735"/>
                  <a:gd name="T37" fmla="*/ 2404 h 4316"/>
                  <a:gd name="T38" fmla="*/ 29 w 735"/>
                  <a:gd name="T39" fmla="*/ 2709 h 4316"/>
                  <a:gd name="T40" fmla="*/ 77 w 735"/>
                  <a:gd name="T41" fmla="*/ 3015 h 4316"/>
                  <a:gd name="T42" fmla="*/ 149 w 735"/>
                  <a:gd name="T43" fmla="*/ 3315 h 4316"/>
                  <a:gd name="T44" fmla="*/ 227 w 735"/>
                  <a:gd name="T45" fmla="*/ 3573 h 4316"/>
                  <a:gd name="T46" fmla="*/ 316 w 735"/>
                  <a:gd name="T47" fmla="*/ 3824 h 4316"/>
                  <a:gd name="T48" fmla="*/ 424 w 735"/>
                  <a:gd name="T49" fmla="*/ 4076 h 4316"/>
                  <a:gd name="T50" fmla="*/ 544 w 735"/>
                  <a:gd name="T51" fmla="*/ 4316 h 4316"/>
                  <a:gd name="T52" fmla="*/ 556 w 735"/>
                  <a:gd name="T53" fmla="*/ 4316 h 4316"/>
                  <a:gd name="T54" fmla="*/ 436 w 735"/>
                  <a:gd name="T55" fmla="*/ 4076 h 4316"/>
                  <a:gd name="T56" fmla="*/ 328 w 735"/>
                  <a:gd name="T57" fmla="*/ 3824 h 4316"/>
                  <a:gd name="T58" fmla="*/ 239 w 735"/>
                  <a:gd name="T59" fmla="*/ 3573 h 4316"/>
                  <a:gd name="T60" fmla="*/ 161 w 735"/>
                  <a:gd name="T61" fmla="*/ 3315 h 4316"/>
                  <a:gd name="T62" fmla="*/ 89 w 735"/>
                  <a:gd name="T63" fmla="*/ 3015 h 4316"/>
                  <a:gd name="T64" fmla="*/ 41 w 735"/>
                  <a:gd name="T65" fmla="*/ 2709 h 4316"/>
                  <a:gd name="T66" fmla="*/ 18 w 735"/>
                  <a:gd name="T67" fmla="*/ 2404 h 4316"/>
                  <a:gd name="T68" fmla="*/ 12 w 735"/>
                  <a:gd name="T69" fmla="*/ 2098 h 4316"/>
                  <a:gd name="T70" fmla="*/ 12 w 735"/>
                  <a:gd name="T71" fmla="*/ 2098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735" h="4316">
                    <a:moveTo>
                      <a:pt x="12" y="2098"/>
                    </a:moveTo>
                    <a:lnTo>
                      <a:pt x="29" y="1798"/>
                    </a:lnTo>
                    <a:lnTo>
                      <a:pt x="71" y="1505"/>
                    </a:lnTo>
                    <a:lnTo>
                      <a:pt x="131" y="1223"/>
                    </a:lnTo>
                    <a:lnTo>
                      <a:pt x="215" y="941"/>
                    </a:lnTo>
                    <a:lnTo>
                      <a:pt x="316" y="689"/>
                    </a:lnTo>
                    <a:lnTo>
                      <a:pt x="442" y="444"/>
                    </a:lnTo>
                    <a:lnTo>
                      <a:pt x="580" y="216"/>
                    </a:lnTo>
                    <a:lnTo>
                      <a:pt x="735" y="0"/>
                    </a:lnTo>
                    <a:lnTo>
                      <a:pt x="723" y="0"/>
                    </a:lnTo>
                    <a:lnTo>
                      <a:pt x="568" y="210"/>
                    </a:lnTo>
                    <a:lnTo>
                      <a:pt x="430" y="438"/>
                    </a:lnTo>
                    <a:lnTo>
                      <a:pt x="311" y="683"/>
                    </a:lnTo>
                    <a:lnTo>
                      <a:pt x="209" y="941"/>
                    </a:lnTo>
                    <a:lnTo>
                      <a:pt x="125" y="1217"/>
                    </a:lnTo>
                    <a:lnTo>
                      <a:pt x="59" y="1505"/>
                    </a:lnTo>
                    <a:lnTo>
                      <a:pt x="18" y="1798"/>
                    </a:lnTo>
                    <a:lnTo>
                      <a:pt x="0" y="2098"/>
                    </a:lnTo>
                    <a:lnTo>
                      <a:pt x="6" y="2404"/>
                    </a:lnTo>
                    <a:lnTo>
                      <a:pt x="29" y="2709"/>
                    </a:lnTo>
                    <a:lnTo>
                      <a:pt x="77" y="3015"/>
                    </a:lnTo>
                    <a:lnTo>
                      <a:pt x="149" y="3315"/>
                    </a:lnTo>
                    <a:lnTo>
                      <a:pt x="227" y="3573"/>
                    </a:lnTo>
                    <a:lnTo>
                      <a:pt x="316" y="3824"/>
                    </a:lnTo>
                    <a:lnTo>
                      <a:pt x="424" y="4076"/>
                    </a:lnTo>
                    <a:lnTo>
                      <a:pt x="544" y="4316"/>
                    </a:lnTo>
                    <a:lnTo>
                      <a:pt x="556" y="4316"/>
                    </a:lnTo>
                    <a:lnTo>
                      <a:pt x="436" y="4076"/>
                    </a:lnTo>
                    <a:lnTo>
                      <a:pt x="328" y="3824"/>
                    </a:lnTo>
                    <a:lnTo>
                      <a:pt x="239" y="3573"/>
                    </a:lnTo>
                    <a:lnTo>
                      <a:pt x="161" y="3315"/>
                    </a:lnTo>
                    <a:lnTo>
                      <a:pt x="89" y="3015"/>
                    </a:lnTo>
                    <a:lnTo>
                      <a:pt x="41" y="2709"/>
                    </a:lnTo>
                    <a:lnTo>
                      <a:pt x="18" y="2404"/>
                    </a:lnTo>
                    <a:lnTo>
                      <a:pt x="12" y="2098"/>
                    </a:lnTo>
                    <a:lnTo>
                      <a:pt x="12" y="2098"/>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0" name="Freeform 19"/>
              <p:cNvSpPr>
                <a:spLocks/>
              </p:cNvSpPr>
              <p:nvPr userDrawn="1"/>
            </p:nvSpPr>
            <p:spPr bwMode="hidden">
              <a:xfrm>
                <a:off x="288" y="0"/>
                <a:ext cx="840" cy="4316"/>
              </a:xfrm>
              <a:custGeom>
                <a:avLst/>
                <a:gdLst>
                  <a:gd name="T0" fmla="*/ 18 w 837"/>
                  <a:gd name="T1" fmla="*/ 1948 h 4316"/>
                  <a:gd name="T2" fmla="*/ 48 w 837"/>
                  <a:gd name="T3" fmla="*/ 1708 h 4316"/>
                  <a:gd name="T4" fmla="*/ 96 w 837"/>
                  <a:gd name="T5" fmla="*/ 1475 h 4316"/>
                  <a:gd name="T6" fmla="*/ 161 w 837"/>
                  <a:gd name="T7" fmla="*/ 1235 h 4316"/>
                  <a:gd name="T8" fmla="*/ 251 w 837"/>
                  <a:gd name="T9" fmla="*/ 995 h 4316"/>
                  <a:gd name="T10" fmla="*/ 365 w 837"/>
                  <a:gd name="T11" fmla="*/ 755 h 4316"/>
                  <a:gd name="T12" fmla="*/ 496 w 837"/>
                  <a:gd name="T13" fmla="*/ 510 h 4316"/>
                  <a:gd name="T14" fmla="*/ 658 w 837"/>
                  <a:gd name="T15" fmla="*/ 258 h 4316"/>
                  <a:gd name="T16" fmla="*/ 741 w 837"/>
                  <a:gd name="T17" fmla="*/ 132 h 4316"/>
                  <a:gd name="T18" fmla="*/ 837 w 837"/>
                  <a:gd name="T19" fmla="*/ 0 h 4316"/>
                  <a:gd name="T20" fmla="*/ 825 w 837"/>
                  <a:gd name="T21" fmla="*/ 0 h 4316"/>
                  <a:gd name="T22" fmla="*/ 729 w 837"/>
                  <a:gd name="T23" fmla="*/ 132 h 4316"/>
                  <a:gd name="T24" fmla="*/ 640 w 837"/>
                  <a:gd name="T25" fmla="*/ 258 h 4316"/>
                  <a:gd name="T26" fmla="*/ 562 w 837"/>
                  <a:gd name="T27" fmla="*/ 384 h 4316"/>
                  <a:gd name="T28" fmla="*/ 484 w 837"/>
                  <a:gd name="T29" fmla="*/ 510 h 4316"/>
                  <a:gd name="T30" fmla="*/ 353 w 837"/>
                  <a:gd name="T31" fmla="*/ 755 h 4316"/>
                  <a:gd name="T32" fmla="*/ 239 w 837"/>
                  <a:gd name="T33" fmla="*/ 995 h 4316"/>
                  <a:gd name="T34" fmla="*/ 150 w 837"/>
                  <a:gd name="T35" fmla="*/ 1235 h 4316"/>
                  <a:gd name="T36" fmla="*/ 84 w 837"/>
                  <a:gd name="T37" fmla="*/ 1469 h 4316"/>
                  <a:gd name="T38" fmla="*/ 36 w 837"/>
                  <a:gd name="T39" fmla="*/ 1702 h 4316"/>
                  <a:gd name="T40" fmla="*/ 6 w 837"/>
                  <a:gd name="T41" fmla="*/ 1942 h 4316"/>
                  <a:gd name="T42" fmla="*/ 0 w 837"/>
                  <a:gd name="T43" fmla="*/ 2200 h 4316"/>
                  <a:gd name="T44" fmla="*/ 12 w 837"/>
                  <a:gd name="T45" fmla="*/ 2470 h 4316"/>
                  <a:gd name="T46" fmla="*/ 48 w 837"/>
                  <a:gd name="T47" fmla="*/ 2739 h 4316"/>
                  <a:gd name="T48" fmla="*/ 114 w 837"/>
                  <a:gd name="T49" fmla="*/ 3027 h 4316"/>
                  <a:gd name="T50" fmla="*/ 150 w 837"/>
                  <a:gd name="T51" fmla="*/ 3171 h 4316"/>
                  <a:gd name="T52" fmla="*/ 197 w 837"/>
                  <a:gd name="T53" fmla="*/ 3321 h 4316"/>
                  <a:gd name="T54" fmla="*/ 245 w 837"/>
                  <a:gd name="T55" fmla="*/ 3477 h 4316"/>
                  <a:gd name="T56" fmla="*/ 305 w 837"/>
                  <a:gd name="T57" fmla="*/ 3639 h 4316"/>
                  <a:gd name="T58" fmla="*/ 365 w 837"/>
                  <a:gd name="T59" fmla="*/ 3800 h 4316"/>
                  <a:gd name="T60" fmla="*/ 437 w 837"/>
                  <a:gd name="T61" fmla="*/ 3968 h 4316"/>
                  <a:gd name="T62" fmla="*/ 508 w 837"/>
                  <a:gd name="T63" fmla="*/ 4136 h 4316"/>
                  <a:gd name="T64" fmla="*/ 592 w 837"/>
                  <a:gd name="T65" fmla="*/ 4316 h 4316"/>
                  <a:gd name="T66" fmla="*/ 604 w 837"/>
                  <a:gd name="T67" fmla="*/ 4316 h 4316"/>
                  <a:gd name="T68" fmla="*/ 520 w 837"/>
                  <a:gd name="T69" fmla="*/ 4136 h 4316"/>
                  <a:gd name="T70" fmla="*/ 448 w 837"/>
                  <a:gd name="T71" fmla="*/ 3968 h 4316"/>
                  <a:gd name="T72" fmla="*/ 377 w 837"/>
                  <a:gd name="T73" fmla="*/ 3800 h 4316"/>
                  <a:gd name="T74" fmla="*/ 317 w 837"/>
                  <a:gd name="T75" fmla="*/ 3639 h 4316"/>
                  <a:gd name="T76" fmla="*/ 257 w 837"/>
                  <a:gd name="T77" fmla="*/ 3477 h 4316"/>
                  <a:gd name="T78" fmla="*/ 209 w 837"/>
                  <a:gd name="T79" fmla="*/ 3327 h 4316"/>
                  <a:gd name="T80" fmla="*/ 161 w 837"/>
                  <a:gd name="T81" fmla="*/ 3171 h 4316"/>
                  <a:gd name="T82" fmla="*/ 126 w 837"/>
                  <a:gd name="T83" fmla="*/ 3027 h 4316"/>
                  <a:gd name="T84" fmla="*/ 60 w 837"/>
                  <a:gd name="T85" fmla="*/ 2739 h 4316"/>
                  <a:gd name="T86" fmla="*/ 24 w 837"/>
                  <a:gd name="T87" fmla="*/ 2470 h 4316"/>
                  <a:gd name="T88" fmla="*/ 12 w 837"/>
                  <a:gd name="T89" fmla="*/ 2206 h 4316"/>
                  <a:gd name="T90" fmla="*/ 18 w 837"/>
                  <a:gd name="T91" fmla="*/ 1948 h 4316"/>
                  <a:gd name="T92" fmla="*/ 18 w 837"/>
                  <a:gd name="T93" fmla="*/ 1948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837" h="4316">
                    <a:moveTo>
                      <a:pt x="18" y="1948"/>
                    </a:moveTo>
                    <a:lnTo>
                      <a:pt x="48" y="1708"/>
                    </a:lnTo>
                    <a:lnTo>
                      <a:pt x="96" y="1475"/>
                    </a:lnTo>
                    <a:lnTo>
                      <a:pt x="161" y="1235"/>
                    </a:lnTo>
                    <a:lnTo>
                      <a:pt x="251" y="995"/>
                    </a:lnTo>
                    <a:lnTo>
                      <a:pt x="365" y="755"/>
                    </a:lnTo>
                    <a:lnTo>
                      <a:pt x="496" y="510"/>
                    </a:lnTo>
                    <a:lnTo>
                      <a:pt x="658" y="258"/>
                    </a:lnTo>
                    <a:lnTo>
                      <a:pt x="741" y="132"/>
                    </a:lnTo>
                    <a:lnTo>
                      <a:pt x="837" y="0"/>
                    </a:lnTo>
                    <a:lnTo>
                      <a:pt x="825" y="0"/>
                    </a:lnTo>
                    <a:lnTo>
                      <a:pt x="729" y="132"/>
                    </a:lnTo>
                    <a:lnTo>
                      <a:pt x="640" y="258"/>
                    </a:lnTo>
                    <a:lnTo>
                      <a:pt x="562" y="384"/>
                    </a:lnTo>
                    <a:lnTo>
                      <a:pt x="484" y="510"/>
                    </a:lnTo>
                    <a:lnTo>
                      <a:pt x="353" y="755"/>
                    </a:lnTo>
                    <a:lnTo>
                      <a:pt x="239" y="995"/>
                    </a:lnTo>
                    <a:lnTo>
                      <a:pt x="150" y="1235"/>
                    </a:lnTo>
                    <a:lnTo>
                      <a:pt x="84" y="1469"/>
                    </a:lnTo>
                    <a:lnTo>
                      <a:pt x="36" y="1702"/>
                    </a:lnTo>
                    <a:lnTo>
                      <a:pt x="6" y="1942"/>
                    </a:lnTo>
                    <a:lnTo>
                      <a:pt x="0" y="2200"/>
                    </a:lnTo>
                    <a:lnTo>
                      <a:pt x="12" y="2470"/>
                    </a:lnTo>
                    <a:lnTo>
                      <a:pt x="48" y="2739"/>
                    </a:lnTo>
                    <a:lnTo>
                      <a:pt x="114" y="3027"/>
                    </a:lnTo>
                    <a:lnTo>
                      <a:pt x="150" y="3171"/>
                    </a:lnTo>
                    <a:lnTo>
                      <a:pt x="197" y="3321"/>
                    </a:lnTo>
                    <a:lnTo>
                      <a:pt x="245" y="3477"/>
                    </a:lnTo>
                    <a:lnTo>
                      <a:pt x="305" y="3639"/>
                    </a:lnTo>
                    <a:lnTo>
                      <a:pt x="365" y="3800"/>
                    </a:lnTo>
                    <a:lnTo>
                      <a:pt x="437" y="3968"/>
                    </a:lnTo>
                    <a:lnTo>
                      <a:pt x="508" y="4136"/>
                    </a:lnTo>
                    <a:lnTo>
                      <a:pt x="592" y="4316"/>
                    </a:lnTo>
                    <a:lnTo>
                      <a:pt x="604" y="4316"/>
                    </a:lnTo>
                    <a:lnTo>
                      <a:pt x="520" y="4136"/>
                    </a:lnTo>
                    <a:lnTo>
                      <a:pt x="448" y="3968"/>
                    </a:lnTo>
                    <a:lnTo>
                      <a:pt x="377" y="3800"/>
                    </a:lnTo>
                    <a:lnTo>
                      <a:pt x="317" y="3639"/>
                    </a:lnTo>
                    <a:lnTo>
                      <a:pt x="257" y="3477"/>
                    </a:lnTo>
                    <a:lnTo>
                      <a:pt x="209" y="3327"/>
                    </a:lnTo>
                    <a:lnTo>
                      <a:pt x="161" y="3171"/>
                    </a:lnTo>
                    <a:lnTo>
                      <a:pt x="126" y="3027"/>
                    </a:lnTo>
                    <a:lnTo>
                      <a:pt x="60" y="2739"/>
                    </a:lnTo>
                    <a:lnTo>
                      <a:pt x="24" y="2470"/>
                    </a:lnTo>
                    <a:lnTo>
                      <a:pt x="12" y="2206"/>
                    </a:lnTo>
                    <a:lnTo>
                      <a:pt x="18" y="1948"/>
                    </a:lnTo>
                    <a:lnTo>
                      <a:pt x="18" y="1948"/>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grpSp>
        <p:sp>
          <p:nvSpPr>
            <p:cNvPr id="9" name="Freeform 20"/>
            <p:cNvSpPr>
              <a:spLocks/>
            </p:cNvSpPr>
            <p:nvPr/>
          </p:nvSpPr>
          <p:spPr bwMode="hidden">
            <a:xfrm>
              <a:off x="6" y="2901"/>
              <a:ext cx="606" cy="1415"/>
            </a:xfrm>
            <a:custGeom>
              <a:avLst/>
              <a:gdLst>
                <a:gd name="T0" fmla="*/ 0 w 604"/>
                <a:gd name="T1" fmla="*/ 54 h 1415"/>
                <a:gd name="T2" fmla="*/ 42 w 604"/>
                <a:gd name="T3" fmla="*/ 228 h 1415"/>
                <a:gd name="T4" fmla="*/ 96 w 604"/>
                <a:gd name="T5" fmla="*/ 402 h 1415"/>
                <a:gd name="T6" fmla="*/ 161 w 604"/>
                <a:gd name="T7" fmla="*/ 576 h 1415"/>
                <a:gd name="T8" fmla="*/ 227 w 604"/>
                <a:gd name="T9" fmla="*/ 744 h 1415"/>
                <a:gd name="T10" fmla="*/ 305 w 604"/>
                <a:gd name="T11" fmla="*/ 917 h 1415"/>
                <a:gd name="T12" fmla="*/ 389 w 604"/>
                <a:gd name="T13" fmla="*/ 1085 h 1415"/>
                <a:gd name="T14" fmla="*/ 484 w 604"/>
                <a:gd name="T15" fmla="*/ 1253 h 1415"/>
                <a:gd name="T16" fmla="*/ 586 w 604"/>
                <a:gd name="T17" fmla="*/ 1415 h 1415"/>
                <a:gd name="T18" fmla="*/ 604 w 604"/>
                <a:gd name="T19" fmla="*/ 1415 h 1415"/>
                <a:gd name="T20" fmla="*/ 496 w 604"/>
                <a:gd name="T21" fmla="*/ 1247 h 1415"/>
                <a:gd name="T22" fmla="*/ 401 w 604"/>
                <a:gd name="T23" fmla="*/ 1073 h 1415"/>
                <a:gd name="T24" fmla="*/ 311 w 604"/>
                <a:gd name="T25" fmla="*/ 899 h 1415"/>
                <a:gd name="T26" fmla="*/ 233 w 604"/>
                <a:gd name="T27" fmla="*/ 720 h 1415"/>
                <a:gd name="T28" fmla="*/ 161 w 604"/>
                <a:gd name="T29" fmla="*/ 546 h 1415"/>
                <a:gd name="T30" fmla="*/ 102 w 604"/>
                <a:gd name="T31" fmla="*/ 366 h 1415"/>
                <a:gd name="T32" fmla="*/ 48 w 604"/>
                <a:gd name="T33" fmla="*/ 180 h 1415"/>
                <a:gd name="T34" fmla="*/ 0 w 604"/>
                <a:gd name="T35" fmla="*/ 0 h 1415"/>
                <a:gd name="T36" fmla="*/ 0 w 604"/>
                <a:gd name="T37" fmla="*/ 54 h 1415"/>
                <a:gd name="T38" fmla="*/ 0 w 604"/>
                <a:gd name="T39" fmla="*/ 54 h 14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604" h="1415">
                  <a:moveTo>
                    <a:pt x="0" y="54"/>
                  </a:moveTo>
                  <a:lnTo>
                    <a:pt x="42" y="228"/>
                  </a:lnTo>
                  <a:lnTo>
                    <a:pt x="96" y="402"/>
                  </a:lnTo>
                  <a:lnTo>
                    <a:pt x="161" y="576"/>
                  </a:lnTo>
                  <a:lnTo>
                    <a:pt x="227" y="744"/>
                  </a:lnTo>
                  <a:lnTo>
                    <a:pt x="305" y="917"/>
                  </a:lnTo>
                  <a:lnTo>
                    <a:pt x="389" y="1085"/>
                  </a:lnTo>
                  <a:lnTo>
                    <a:pt x="484" y="1253"/>
                  </a:lnTo>
                  <a:lnTo>
                    <a:pt x="586" y="1415"/>
                  </a:lnTo>
                  <a:lnTo>
                    <a:pt x="604" y="1415"/>
                  </a:lnTo>
                  <a:lnTo>
                    <a:pt x="496" y="1247"/>
                  </a:lnTo>
                  <a:lnTo>
                    <a:pt x="401" y="1073"/>
                  </a:lnTo>
                  <a:lnTo>
                    <a:pt x="311" y="899"/>
                  </a:lnTo>
                  <a:lnTo>
                    <a:pt x="233" y="720"/>
                  </a:lnTo>
                  <a:lnTo>
                    <a:pt x="161" y="546"/>
                  </a:lnTo>
                  <a:lnTo>
                    <a:pt x="102" y="366"/>
                  </a:lnTo>
                  <a:lnTo>
                    <a:pt x="48" y="180"/>
                  </a:lnTo>
                  <a:lnTo>
                    <a:pt x="0" y="0"/>
                  </a:lnTo>
                  <a:lnTo>
                    <a:pt x="0" y="54"/>
                  </a:lnTo>
                  <a:lnTo>
                    <a:pt x="0" y="54"/>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10" name="Freeform 21"/>
            <p:cNvSpPr>
              <a:spLocks/>
            </p:cNvSpPr>
            <p:nvPr/>
          </p:nvSpPr>
          <p:spPr bwMode="hidden">
            <a:xfrm>
              <a:off x="6" y="3890"/>
              <a:ext cx="228" cy="426"/>
            </a:xfrm>
            <a:custGeom>
              <a:avLst/>
              <a:gdLst>
                <a:gd name="T0" fmla="*/ 0 w 227"/>
                <a:gd name="T1" fmla="*/ 30 h 426"/>
                <a:gd name="T2" fmla="*/ 108 w 227"/>
                <a:gd name="T3" fmla="*/ 240 h 426"/>
                <a:gd name="T4" fmla="*/ 215 w 227"/>
                <a:gd name="T5" fmla="*/ 426 h 426"/>
                <a:gd name="T6" fmla="*/ 227 w 227"/>
                <a:gd name="T7" fmla="*/ 426 h 426"/>
                <a:gd name="T8" fmla="*/ 167 w 227"/>
                <a:gd name="T9" fmla="*/ 330 h 426"/>
                <a:gd name="T10" fmla="*/ 114 w 227"/>
                <a:gd name="T11" fmla="*/ 222 h 426"/>
                <a:gd name="T12" fmla="*/ 0 w 227"/>
                <a:gd name="T13" fmla="*/ 0 h 426"/>
                <a:gd name="T14" fmla="*/ 0 w 227"/>
                <a:gd name="T15" fmla="*/ 30 h 426"/>
                <a:gd name="T16" fmla="*/ 0 w 227"/>
                <a:gd name="T17" fmla="*/ 30 h 4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27" h="426">
                  <a:moveTo>
                    <a:pt x="0" y="30"/>
                  </a:moveTo>
                  <a:lnTo>
                    <a:pt x="108" y="240"/>
                  </a:lnTo>
                  <a:lnTo>
                    <a:pt x="215" y="426"/>
                  </a:lnTo>
                  <a:lnTo>
                    <a:pt x="227" y="426"/>
                  </a:lnTo>
                  <a:lnTo>
                    <a:pt x="167" y="330"/>
                  </a:lnTo>
                  <a:lnTo>
                    <a:pt x="114" y="222"/>
                  </a:lnTo>
                  <a:lnTo>
                    <a:pt x="0" y="0"/>
                  </a:lnTo>
                  <a:lnTo>
                    <a:pt x="0" y="30"/>
                  </a:lnTo>
                  <a:lnTo>
                    <a:pt x="0" y="30"/>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11" name="Freeform 22"/>
            <p:cNvSpPr>
              <a:spLocks/>
            </p:cNvSpPr>
            <p:nvPr/>
          </p:nvSpPr>
          <p:spPr bwMode="hidden">
            <a:xfrm>
              <a:off x="4776" y="0"/>
              <a:ext cx="984" cy="1786"/>
            </a:xfrm>
            <a:custGeom>
              <a:avLst/>
              <a:gdLst>
                <a:gd name="T0" fmla="*/ 981 w 981"/>
                <a:gd name="T1" fmla="*/ 1786 h 1786"/>
                <a:gd name="T2" fmla="*/ 981 w 981"/>
                <a:gd name="T3" fmla="*/ 1720 h 1786"/>
                <a:gd name="T4" fmla="*/ 969 w 981"/>
                <a:gd name="T5" fmla="*/ 1666 h 1786"/>
                <a:gd name="T6" fmla="*/ 957 w 981"/>
                <a:gd name="T7" fmla="*/ 1613 h 1786"/>
                <a:gd name="T8" fmla="*/ 921 w 981"/>
                <a:gd name="T9" fmla="*/ 1487 h 1786"/>
                <a:gd name="T10" fmla="*/ 885 w 981"/>
                <a:gd name="T11" fmla="*/ 1361 h 1786"/>
                <a:gd name="T12" fmla="*/ 796 w 981"/>
                <a:gd name="T13" fmla="*/ 1121 h 1786"/>
                <a:gd name="T14" fmla="*/ 682 w 981"/>
                <a:gd name="T15" fmla="*/ 899 h 1786"/>
                <a:gd name="T16" fmla="*/ 562 w 981"/>
                <a:gd name="T17" fmla="*/ 689 h 1786"/>
                <a:gd name="T18" fmla="*/ 431 w 981"/>
                <a:gd name="T19" fmla="*/ 498 h 1786"/>
                <a:gd name="T20" fmla="*/ 293 w 981"/>
                <a:gd name="T21" fmla="*/ 318 h 1786"/>
                <a:gd name="T22" fmla="*/ 150 w 981"/>
                <a:gd name="T23" fmla="*/ 150 h 1786"/>
                <a:gd name="T24" fmla="*/ 12 w 981"/>
                <a:gd name="T25" fmla="*/ 0 h 1786"/>
                <a:gd name="T26" fmla="*/ 0 w 981"/>
                <a:gd name="T27" fmla="*/ 0 h 1786"/>
                <a:gd name="T28" fmla="*/ 138 w 981"/>
                <a:gd name="T29" fmla="*/ 150 h 1786"/>
                <a:gd name="T30" fmla="*/ 275 w 981"/>
                <a:gd name="T31" fmla="*/ 318 h 1786"/>
                <a:gd name="T32" fmla="*/ 413 w 981"/>
                <a:gd name="T33" fmla="*/ 498 h 1786"/>
                <a:gd name="T34" fmla="*/ 545 w 981"/>
                <a:gd name="T35" fmla="*/ 689 h 1786"/>
                <a:gd name="T36" fmla="*/ 670 w 981"/>
                <a:gd name="T37" fmla="*/ 899 h 1786"/>
                <a:gd name="T38" fmla="*/ 778 w 981"/>
                <a:gd name="T39" fmla="*/ 1121 h 1786"/>
                <a:gd name="T40" fmla="*/ 873 w 981"/>
                <a:gd name="T41" fmla="*/ 1361 h 1786"/>
                <a:gd name="T42" fmla="*/ 909 w 981"/>
                <a:gd name="T43" fmla="*/ 1487 h 1786"/>
                <a:gd name="T44" fmla="*/ 945 w 981"/>
                <a:gd name="T45" fmla="*/ 1619 h 1786"/>
                <a:gd name="T46" fmla="*/ 963 w 981"/>
                <a:gd name="T47" fmla="*/ 1702 h 1786"/>
                <a:gd name="T48" fmla="*/ 981 w 981"/>
                <a:gd name="T49" fmla="*/ 1786 h 1786"/>
                <a:gd name="T50" fmla="*/ 981 w 981"/>
                <a:gd name="T51" fmla="*/ 1786 h 17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981" h="1786">
                  <a:moveTo>
                    <a:pt x="981" y="1786"/>
                  </a:moveTo>
                  <a:lnTo>
                    <a:pt x="981" y="1720"/>
                  </a:lnTo>
                  <a:lnTo>
                    <a:pt x="969" y="1666"/>
                  </a:lnTo>
                  <a:lnTo>
                    <a:pt x="957" y="1613"/>
                  </a:lnTo>
                  <a:lnTo>
                    <a:pt x="921" y="1487"/>
                  </a:lnTo>
                  <a:lnTo>
                    <a:pt x="885" y="1361"/>
                  </a:lnTo>
                  <a:lnTo>
                    <a:pt x="796" y="1121"/>
                  </a:lnTo>
                  <a:lnTo>
                    <a:pt x="682" y="899"/>
                  </a:lnTo>
                  <a:lnTo>
                    <a:pt x="562" y="689"/>
                  </a:lnTo>
                  <a:lnTo>
                    <a:pt x="431" y="498"/>
                  </a:lnTo>
                  <a:lnTo>
                    <a:pt x="293" y="318"/>
                  </a:lnTo>
                  <a:lnTo>
                    <a:pt x="150" y="150"/>
                  </a:lnTo>
                  <a:lnTo>
                    <a:pt x="12" y="0"/>
                  </a:lnTo>
                  <a:lnTo>
                    <a:pt x="0" y="0"/>
                  </a:lnTo>
                  <a:lnTo>
                    <a:pt x="138" y="150"/>
                  </a:lnTo>
                  <a:lnTo>
                    <a:pt x="275" y="318"/>
                  </a:lnTo>
                  <a:lnTo>
                    <a:pt x="413" y="498"/>
                  </a:lnTo>
                  <a:lnTo>
                    <a:pt x="545" y="689"/>
                  </a:lnTo>
                  <a:lnTo>
                    <a:pt x="670" y="899"/>
                  </a:lnTo>
                  <a:lnTo>
                    <a:pt x="778" y="1121"/>
                  </a:lnTo>
                  <a:lnTo>
                    <a:pt x="873" y="1361"/>
                  </a:lnTo>
                  <a:lnTo>
                    <a:pt x="909" y="1487"/>
                  </a:lnTo>
                  <a:lnTo>
                    <a:pt x="945" y="1619"/>
                  </a:lnTo>
                  <a:lnTo>
                    <a:pt x="963" y="1702"/>
                  </a:lnTo>
                  <a:lnTo>
                    <a:pt x="981" y="1786"/>
                  </a:lnTo>
                  <a:lnTo>
                    <a:pt x="981" y="1786"/>
                  </a:lnTo>
                  <a:close/>
                </a:path>
              </a:pathLst>
            </a:custGeom>
            <a:gradFill rotWithShape="0">
              <a:gsLst>
                <a:gs pos="0">
                  <a:schemeClr val="bg1"/>
                </a:gs>
                <a:gs pos="100000">
                  <a:schemeClr val="bg1">
                    <a:gamma/>
                    <a:shade val="94118"/>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12" name="Freeform 23"/>
            <p:cNvSpPr>
              <a:spLocks/>
            </p:cNvSpPr>
            <p:nvPr/>
          </p:nvSpPr>
          <p:spPr bwMode="hidden">
            <a:xfrm>
              <a:off x="5041" y="0"/>
              <a:ext cx="719" cy="845"/>
            </a:xfrm>
            <a:custGeom>
              <a:avLst/>
              <a:gdLst>
                <a:gd name="T0" fmla="*/ 719 w 717"/>
                <a:gd name="T1" fmla="*/ 845 h 845"/>
                <a:gd name="T2" fmla="*/ 719 w 717"/>
                <a:gd name="T3" fmla="*/ 821 h 845"/>
                <a:gd name="T4" fmla="*/ 576 w 717"/>
                <a:gd name="T5" fmla="*/ 605 h 845"/>
                <a:gd name="T6" fmla="*/ 407 w 717"/>
                <a:gd name="T7" fmla="*/ 396 h 845"/>
                <a:gd name="T8" fmla="*/ 222 w 717"/>
                <a:gd name="T9" fmla="*/ 192 h 845"/>
                <a:gd name="T10" fmla="*/ 17 w 717"/>
                <a:gd name="T11" fmla="*/ 0 h 845"/>
                <a:gd name="T12" fmla="*/ 0 w 717"/>
                <a:gd name="T13" fmla="*/ 0 h 845"/>
                <a:gd name="T14" fmla="*/ 210 w 717"/>
                <a:gd name="T15" fmla="*/ 198 h 845"/>
                <a:gd name="T16" fmla="*/ 401 w 717"/>
                <a:gd name="T17" fmla="*/ 408 h 845"/>
                <a:gd name="T18" fmla="*/ 570 w 717"/>
                <a:gd name="T19" fmla="*/ 623 h 845"/>
                <a:gd name="T20" fmla="*/ 719 w 717"/>
                <a:gd name="T21" fmla="*/ 845 h 845"/>
                <a:gd name="T22" fmla="*/ 719 w 717"/>
                <a:gd name="T23" fmla="*/ 845 h 845"/>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717" h="845">
                  <a:moveTo>
                    <a:pt x="717" y="845"/>
                  </a:moveTo>
                  <a:lnTo>
                    <a:pt x="717" y="821"/>
                  </a:lnTo>
                  <a:lnTo>
                    <a:pt x="574" y="605"/>
                  </a:lnTo>
                  <a:lnTo>
                    <a:pt x="406" y="396"/>
                  </a:lnTo>
                  <a:lnTo>
                    <a:pt x="221" y="192"/>
                  </a:lnTo>
                  <a:lnTo>
                    <a:pt x="17" y="0"/>
                  </a:lnTo>
                  <a:lnTo>
                    <a:pt x="0" y="0"/>
                  </a:lnTo>
                  <a:lnTo>
                    <a:pt x="209" y="198"/>
                  </a:lnTo>
                  <a:lnTo>
                    <a:pt x="400" y="408"/>
                  </a:lnTo>
                  <a:lnTo>
                    <a:pt x="568" y="623"/>
                  </a:lnTo>
                  <a:lnTo>
                    <a:pt x="717" y="845"/>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pPr>
              <a:endParaRPr lang="es-CO" sz="1800" b="1">
                <a:solidFill>
                  <a:srgbClr val="000000"/>
                </a:solidFill>
              </a:endParaRPr>
            </a:p>
          </p:txBody>
        </p:sp>
        <p:sp>
          <p:nvSpPr>
            <p:cNvPr id="13" name="Freeform 24"/>
            <p:cNvSpPr>
              <a:spLocks/>
            </p:cNvSpPr>
            <p:nvPr/>
          </p:nvSpPr>
          <p:spPr bwMode="hidden">
            <a:xfrm>
              <a:off x="5352" y="0"/>
              <a:ext cx="408" cy="414"/>
            </a:xfrm>
            <a:custGeom>
              <a:avLst/>
              <a:gdLst>
                <a:gd name="T0" fmla="*/ 408 w 407"/>
                <a:gd name="T1" fmla="*/ 414 h 414"/>
                <a:gd name="T2" fmla="*/ 408 w 407"/>
                <a:gd name="T3" fmla="*/ 396 h 414"/>
                <a:gd name="T4" fmla="*/ 223 w 407"/>
                <a:gd name="T5" fmla="*/ 192 h 414"/>
                <a:gd name="T6" fmla="*/ 12 w 407"/>
                <a:gd name="T7" fmla="*/ 0 h 414"/>
                <a:gd name="T8" fmla="*/ 0 w 407"/>
                <a:gd name="T9" fmla="*/ 0 h 414"/>
                <a:gd name="T10" fmla="*/ 108 w 407"/>
                <a:gd name="T11" fmla="*/ 102 h 414"/>
                <a:gd name="T12" fmla="*/ 217 w 407"/>
                <a:gd name="T13" fmla="*/ 204 h 414"/>
                <a:gd name="T14" fmla="*/ 408 w 407"/>
                <a:gd name="T15" fmla="*/ 414 h 414"/>
                <a:gd name="T16" fmla="*/ 408 w 407"/>
                <a:gd name="T17" fmla="*/ 414 h 414"/>
                <a:gd name="T18" fmla="*/ 0 60000 65536"/>
                <a:gd name="T19" fmla="*/ 0 60000 65536"/>
                <a:gd name="T20" fmla="*/ 0 60000 65536"/>
                <a:gd name="T21" fmla="*/ 0 60000 65536"/>
                <a:gd name="T22" fmla="*/ 0 60000 65536"/>
                <a:gd name="T23" fmla="*/ 0 60000 65536"/>
                <a:gd name="T24" fmla="*/ 0 60000 65536"/>
                <a:gd name="T25" fmla="*/ 0 60000 65536"/>
                <a:gd name="T26" fmla="*/ 0 60000 65536"/>
              </a:gdLst>
              <a:ahLst/>
              <a:cxnLst>
                <a:cxn ang="T18">
                  <a:pos x="T0" y="T1"/>
                </a:cxn>
                <a:cxn ang="T19">
                  <a:pos x="T2" y="T3"/>
                </a:cxn>
                <a:cxn ang="T20">
                  <a:pos x="T4" y="T5"/>
                </a:cxn>
                <a:cxn ang="T21">
                  <a:pos x="T6" y="T7"/>
                </a:cxn>
                <a:cxn ang="T22">
                  <a:pos x="T8" y="T9"/>
                </a:cxn>
                <a:cxn ang="T23">
                  <a:pos x="T10" y="T11"/>
                </a:cxn>
                <a:cxn ang="T24">
                  <a:pos x="T12" y="T13"/>
                </a:cxn>
                <a:cxn ang="T25">
                  <a:pos x="T14" y="T15"/>
                </a:cxn>
                <a:cxn ang="T26">
                  <a:pos x="T16" y="T17"/>
                </a:cxn>
              </a:cxnLst>
              <a:rect l="0" t="0" r="r" b="b"/>
              <a:pathLst>
                <a:path w="407" h="414">
                  <a:moveTo>
                    <a:pt x="407" y="414"/>
                  </a:moveTo>
                  <a:lnTo>
                    <a:pt x="407" y="396"/>
                  </a:lnTo>
                  <a:lnTo>
                    <a:pt x="222" y="192"/>
                  </a:lnTo>
                  <a:lnTo>
                    <a:pt x="12" y="0"/>
                  </a:lnTo>
                  <a:lnTo>
                    <a:pt x="0" y="0"/>
                  </a:lnTo>
                  <a:lnTo>
                    <a:pt x="108" y="102"/>
                  </a:lnTo>
                  <a:lnTo>
                    <a:pt x="216" y="204"/>
                  </a:lnTo>
                  <a:lnTo>
                    <a:pt x="407" y="414"/>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pPr>
              <a:endParaRPr lang="es-CO" sz="1800" b="1">
                <a:solidFill>
                  <a:srgbClr val="000000"/>
                </a:solidFill>
              </a:endParaRPr>
            </a:p>
          </p:txBody>
        </p:sp>
        <p:sp>
          <p:nvSpPr>
            <p:cNvPr id="14" name="Freeform 25"/>
            <p:cNvSpPr>
              <a:spLocks/>
            </p:cNvSpPr>
            <p:nvPr/>
          </p:nvSpPr>
          <p:spPr bwMode="hidden">
            <a:xfrm>
              <a:off x="6" y="0"/>
              <a:ext cx="858" cy="1409"/>
            </a:xfrm>
            <a:custGeom>
              <a:avLst/>
              <a:gdLst>
                <a:gd name="T0" fmla="*/ 0 w 855"/>
                <a:gd name="T1" fmla="*/ 1361 h 1409"/>
                <a:gd name="T2" fmla="*/ 0 w 855"/>
                <a:gd name="T3" fmla="*/ 1409 h 1409"/>
                <a:gd name="T4" fmla="*/ 54 w 855"/>
                <a:gd name="T5" fmla="*/ 1211 h 1409"/>
                <a:gd name="T6" fmla="*/ 126 w 855"/>
                <a:gd name="T7" fmla="*/ 1013 h 1409"/>
                <a:gd name="T8" fmla="*/ 215 w 855"/>
                <a:gd name="T9" fmla="*/ 827 h 1409"/>
                <a:gd name="T10" fmla="*/ 311 w 855"/>
                <a:gd name="T11" fmla="*/ 647 h 1409"/>
                <a:gd name="T12" fmla="*/ 431 w 855"/>
                <a:gd name="T13" fmla="*/ 474 h 1409"/>
                <a:gd name="T14" fmla="*/ 556 w 855"/>
                <a:gd name="T15" fmla="*/ 312 h 1409"/>
                <a:gd name="T16" fmla="*/ 700 w 855"/>
                <a:gd name="T17" fmla="*/ 150 h 1409"/>
                <a:gd name="T18" fmla="*/ 855 w 855"/>
                <a:gd name="T19" fmla="*/ 0 h 1409"/>
                <a:gd name="T20" fmla="*/ 837 w 855"/>
                <a:gd name="T21" fmla="*/ 0 h 1409"/>
                <a:gd name="T22" fmla="*/ 688 w 855"/>
                <a:gd name="T23" fmla="*/ 144 h 1409"/>
                <a:gd name="T24" fmla="*/ 550 w 855"/>
                <a:gd name="T25" fmla="*/ 300 h 1409"/>
                <a:gd name="T26" fmla="*/ 425 w 855"/>
                <a:gd name="T27" fmla="*/ 462 h 1409"/>
                <a:gd name="T28" fmla="*/ 311 w 855"/>
                <a:gd name="T29" fmla="*/ 629 h 1409"/>
                <a:gd name="T30" fmla="*/ 215 w 855"/>
                <a:gd name="T31" fmla="*/ 803 h 1409"/>
                <a:gd name="T32" fmla="*/ 132 w 855"/>
                <a:gd name="T33" fmla="*/ 983 h 1409"/>
                <a:gd name="T34" fmla="*/ 60 w 855"/>
                <a:gd name="T35" fmla="*/ 1169 h 1409"/>
                <a:gd name="T36" fmla="*/ 0 w 855"/>
                <a:gd name="T37" fmla="*/ 1361 h 1409"/>
                <a:gd name="T38" fmla="*/ 0 w 855"/>
                <a:gd name="T39" fmla="*/ 1361 h 14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855" h="1409">
                  <a:moveTo>
                    <a:pt x="0" y="1361"/>
                  </a:moveTo>
                  <a:lnTo>
                    <a:pt x="0" y="1409"/>
                  </a:lnTo>
                  <a:lnTo>
                    <a:pt x="54" y="1211"/>
                  </a:lnTo>
                  <a:lnTo>
                    <a:pt x="126" y="1013"/>
                  </a:lnTo>
                  <a:lnTo>
                    <a:pt x="215" y="827"/>
                  </a:lnTo>
                  <a:lnTo>
                    <a:pt x="311" y="647"/>
                  </a:lnTo>
                  <a:lnTo>
                    <a:pt x="431" y="474"/>
                  </a:lnTo>
                  <a:lnTo>
                    <a:pt x="556" y="312"/>
                  </a:lnTo>
                  <a:lnTo>
                    <a:pt x="700" y="150"/>
                  </a:lnTo>
                  <a:lnTo>
                    <a:pt x="855" y="0"/>
                  </a:lnTo>
                  <a:lnTo>
                    <a:pt x="837" y="0"/>
                  </a:lnTo>
                  <a:lnTo>
                    <a:pt x="688" y="144"/>
                  </a:lnTo>
                  <a:lnTo>
                    <a:pt x="550" y="300"/>
                  </a:lnTo>
                  <a:lnTo>
                    <a:pt x="425" y="462"/>
                  </a:lnTo>
                  <a:lnTo>
                    <a:pt x="311" y="629"/>
                  </a:lnTo>
                  <a:lnTo>
                    <a:pt x="215" y="803"/>
                  </a:lnTo>
                  <a:lnTo>
                    <a:pt x="132" y="983"/>
                  </a:lnTo>
                  <a:lnTo>
                    <a:pt x="60" y="1169"/>
                  </a:lnTo>
                  <a:lnTo>
                    <a:pt x="0" y="1361"/>
                  </a:lnTo>
                  <a:lnTo>
                    <a:pt x="0" y="1361"/>
                  </a:lnTo>
                  <a:close/>
                </a:path>
              </a:pathLst>
            </a:custGeom>
            <a:gradFill rotWithShape="0">
              <a:gsLst>
                <a:gs pos="0">
                  <a:schemeClr val="bg1"/>
                </a:gs>
                <a:gs pos="100000">
                  <a:schemeClr val="bg1">
                    <a:gamma/>
                    <a:shade val="94118"/>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15" name="Freeform 26"/>
            <p:cNvSpPr>
              <a:spLocks/>
            </p:cNvSpPr>
            <p:nvPr/>
          </p:nvSpPr>
          <p:spPr bwMode="hidden">
            <a:xfrm>
              <a:off x="6" y="0"/>
              <a:ext cx="588" cy="599"/>
            </a:xfrm>
            <a:custGeom>
              <a:avLst/>
              <a:gdLst>
                <a:gd name="T0" fmla="*/ 588 w 586"/>
                <a:gd name="T1" fmla="*/ 0 h 599"/>
                <a:gd name="T2" fmla="*/ 570 w 586"/>
                <a:gd name="T3" fmla="*/ 0 h 599"/>
                <a:gd name="T4" fmla="*/ 408 w 586"/>
                <a:gd name="T5" fmla="*/ 132 h 599"/>
                <a:gd name="T6" fmla="*/ 258 w 586"/>
                <a:gd name="T7" fmla="*/ 270 h 599"/>
                <a:gd name="T8" fmla="*/ 120 w 586"/>
                <a:gd name="T9" fmla="*/ 420 h 599"/>
                <a:gd name="T10" fmla="*/ 0 w 586"/>
                <a:gd name="T11" fmla="*/ 575 h 599"/>
                <a:gd name="T12" fmla="*/ 0 w 586"/>
                <a:gd name="T13" fmla="*/ 599 h 599"/>
                <a:gd name="T14" fmla="*/ 120 w 586"/>
                <a:gd name="T15" fmla="*/ 432 h 599"/>
                <a:gd name="T16" fmla="*/ 258 w 586"/>
                <a:gd name="T17" fmla="*/ 282 h 599"/>
                <a:gd name="T18" fmla="*/ 414 w 586"/>
                <a:gd name="T19" fmla="*/ 138 h 599"/>
                <a:gd name="T20" fmla="*/ 588 w 586"/>
                <a:gd name="T21" fmla="*/ 0 h 599"/>
                <a:gd name="T22" fmla="*/ 588 w 586"/>
                <a:gd name="T23" fmla="*/ 0 h 599"/>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586" h="599">
                  <a:moveTo>
                    <a:pt x="586" y="0"/>
                  </a:moveTo>
                  <a:lnTo>
                    <a:pt x="568" y="0"/>
                  </a:lnTo>
                  <a:lnTo>
                    <a:pt x="407" y="132"/>
                  </a:lnTo>
                  <a:lnTo>
                    <a:pt x="257" y="270"/>
                  </a:lnTo>
                  <a:lnTo>
                    <a:pt x="120" y="420"/>
                  </a:lnTo>
                  <a:lnTo>
                    <a:pt x="0" y="575"/>
                  </a:lnTo>
                  <a:lnTo>
                    <a:pt x="0" y="599"/>
                  </a:lnTo>
                  <a:lnTo>
                    <a:pt x="120" y="432"/>
                  </a:lnTo>
                  <a:lnTo>
                    <a:pt x="257" y="282"/>
                  </a:lnTo>
                  <a:lnTo>
                    <a:pt x="413" y="138"/>
                  </a:lnTo>
                  <a:lnTo>
                    <a:pt x="586" y="0"/>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pPr>
              <a:endParaRPr lang="es-CO" sz="1800" b="1">
                <a:solidFill>
                  <a:srgbClr val="000000"/>
                </a:solidFill>
              </a:endParaRPr>
            </a:p>
          </p:txBody>
        </p:sp>
        <p:sp>
          <p:nvSpPr>
            <p:cNvPr id="16" name="Freeform 27"/>
            <p:cNvSpPr>
              <a:spLocks/>
            </p:cNvSpPr>
            <p:nvPr/>
          </p:nvSpPr>
          <p:spPr bwMode="hidden">
            <a:xfrm>
              <a:off x="6" y="0"/>
              <a:ext cx="270" cy="252"/>
            </a:xfrm>
            <a:custGeom>
              <a:avLst/>
              <a:gdLst>
                <a:gd name="T0" fmla="*/ 270 w 269"/>
                <a:gd name="T1" fmla="*/ 0 h 252"/>
                <a:gd name="T2" fmla="*/ 252 w 269"/>
                <a:gd name="T3" fmla="*/ 0 h 252"/>
                <a:gd name="T4" fmla="*/ 120 w 269"/>
                <a:gd name="T5" fmla="*/ 114 h 252"/>
                <a:gd name="T6" fmla="*/ 60 w 269"/>
                <a:gd name="T7" fmla="*/ 174 h 252"/>
                <a:gd name="T8" fmla="*/ 0 w 269"/>
                <a:gd name="T9" fmla="*/ 234 h 252"/>
                <a:gd name="T10" fmla="*/ 0 w 269"/>
                <a:gd name="T11" fmla="*/ 252 h 252"/>
                <a:gd name="T12" fmla="*/ 126 w 269"/>
                <a:gd name="T13" fmla="*/ 120 h 252"/>
                <a:gd name="T14" fmla="*/ 270 w 269"/>
                <a:gd name="T15" fmla="*/ 0 h 252"/>
                <a:gd name="T16" fmla="*/ 270 w 269"/>
                <a:gd name="T17" fmla="*/ 0 h 252"/>
                <a:gd name="T18" fmla="*/ 0 60000 65536"/>
                <a:gd name="T19" fmla="*/ 0 60000 65536"/>
                <a:gd name="T20" fmla="*/ 0 60000 65536"/>
                <a:gd name="T21" fmla="*/ 0 60000 65536"/>
                <a:gd name="T22" fmla="*/ 0 60000 65536"/>
                <a:gd name="T23" fmla="*/ 0 60000 65536"/>
                <a:gd name="T24" fmla="*/ 0 60000 65536"/>
                <a:gd name="T25" fmla="*/ 0 60000 65536"/>
                <a:gd name="T26" fmla="*/ 0 60000 65536"/>
              </a:gdLst>
              <a:ahLst/>
              <a:cxnLst>
                <a:cxn ang="T18">
                  <a:pos x="T0" y="T1"/>
                </a:cxn>
                <a:cxn ang="T19">
                  <a:pos x="T2" y="T3"/>
                </a:cxn>
                <a:cxn ang="T20">
                  <a:pos x="T4" y="T5"/>
                </a:cxn>
                <a:cxn ang="T21">
                  <a:pos x="T6" y="T7"/>
                </a:cxn>
                <a:cxn ang="T22">
                  <a:pos x="T8" y="T9"/>
                </a:cxn>
                <a:cxn ang="T23">
                  <a:pos x="T10" y="T11"/>
                </a:cxn>
                <a:cxn ang="T24">
                  <a:pos x="T12" y="T13"/>
                </a:cxn>
                <a:cxn ang="T25">
                  <a:pos x="T14" y="T15"/>
                </a:cxn>
                <a:cxn ang="T26">
                  <a:pos x="T16" y="T17"/>
                </a:cxn>
              </a:cxnLst>
              <a:rect l="0" t="0" r="r" b="b"/>
              <a:pathLst>
                <a:path w="269" h="252">
                  <a:moveTo>
                    <a:pt x="269" y="0"/>
                  </a:moveTo>
                  <a:lnTo>
                    <a:pt x="251" y="0"/>
                  </a:lnTo>
                  <a:lnTo>
                    <a:pt x="120" y="114"/>
                  </a:lnTo>
                  <a:lnTo>
                    <a:pt x="60" y="174"/>
                  </a:lnTo>
                  <a:lnTo>
                    <a:pt x="0" y="234"/>
                  </a:lnTo>
                  <a:lnTo>
                    <a:pt x="0" y="252"/>
                  </a:lnTo>
                  <a:lnTo>
                    <a:pt x="126" y="120"/>
                  </a:lnTo>
                  <a:lnTo>
                    <a:pt x="269" y="0"/>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pPr>
              <a:endParaRPr lang="es-CO" sz="1800" b="1">
                <a:solidFill>
                  <a:srgbClr val="000000"/>
                </a:solidFill>
              </a:endParaRPr>
            </a:p>
          </p:txBody>
        </p:sp>
        <p:sp>
          <p:nvSpPr>
            <p:cNvPr id="17" name="Line 28"/>
            <p:cNvSpPr>
              <a:spLocks noChangeShapeType="1"/>
            </p:cNvSpPr>
            <p:nvPr/>
          </p:nvSpPr>
          <p:spPr bwMode="hidden">
            <a:xfrm>
              <a:off x="1" y="2749"/>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18" name="Line 29"/>
            <p:cNvSpPr>
              <a:spLocks noChangeShapeType="1"/>
            </p:cNvSpPr>
            <p:nvPr/>
          </p:nvSpPr>
          <p:spPr bwMode="hidden">
            <a:xfrm>
              <a:off x="1" y="2356"/>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19" name="Line 30"/>
            <p:cNvSpPr>
              <a:spLocks noChangeShapeType="1"/>
            </p:cNvSpPr>
            <p:nvPr/>
          </p:nvSpPr>
          <p:spPr bwMode="hidden">
            <a:xfrm>
              <a:off x="1" y="3142"/>
              <a:ext cx="5758" cy="0"/>
            </a:xfrm>
            <a:prstGeom prst="line">
              <a:avLst/>
            </a:prstGeom>
            <a:noFill/>
            <a:ln w="15875">
              <a:solidFill>
                <a:schemeClr val="bg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grpSp>
          <p:nvGrpSpPr>
            <p:cNvPr id="20" name="Group 31"/>
            <p:cNvGrpSpPr>
              <a:grpSpLocks/>
            </p:cNvGrpSpPr>
            <p:nvPr/>
          </p:nvGrpSpPr>
          <p:grpSpPr bwMode="auto">
            <a:xfrm>
              <a:off x="1" y="392"/>
              <a:ext cx="5758" cy="1571"/>
              <a:chOff x="1" y="392"/>
              <a:chExt cx="5758" cy="1571"/>
            </a:xfrm>
          </p:grpSpPr>
          <p:sp>
            <p:nvSpPr>
              <p:cNvPr id="23" name="Line 32"/>
              <p:cNvSpPr>
                <a:spLocks noChangeShapeType="1"/>
              </p:cNvSpPr>
              <p:nvPr userDrawn="1"/>
            </p:nvSpPr>
            <p:spPr bwMode="hidden">
              <a:xfrm>
                <a:off x="1" y="784"/>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24" name="Line 33"/>
              <p:cNvSpPr>
                <a:spLocks noChangeShapeType="1"/>
              </p:cNvSpPr>
              <p:nvPr userDrawn="1"/>
            </p:nvSpPr>
            <p:spPr bwMode="hidden">
              <a:xfrm>
                <a:off x="1" y="1963"/>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25" name="Line 34"/>
              <p:cNvSpPr>
                <a:spLocks noChangeShapeType="1"/>
              </p:cNvSpPr>
              <p:nvPr userDrawn="1"/>
            </p:nvSpPr>
            <p:spPr bwMode="hidden">
              <a:xfrm>
                <a:off x="1" y="1570"/>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26" name="Line 35"/>
              <p:cNvSpPr>
                <a:spLocks noChangeShapeType="1"/>
              </p:cNvSpPr>
              <p:nvPr userDrawn="1"/>
            </p:nvSpPr>
            <p:spPr bwMode="hidden">
              <a:xfrm>
                <a:off x="1" y="1177"/>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27" name="Line 36"/>
              <p:cNvSpPr>
                <a:spLocks noChangeShapeType="1"/>
              </p:cNvSpPr>
              <p:nvPr userDrawn="1"/>
            </p:nvSpPr>
            <p:spPr bwMode="hidden">
              <a:xfrm>
                <a:off x="1" y="392"/>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grpSp>
        <p:sp>
          <p:nvSpPr>
            <p:cNvPr id="21" name="Line 37"/>
            <p:cNvSpPr>
              <a:spLocks noChangeShapeType="1"/>
            </p:cNvSpPr>
            <p:nvPr/>
          </p:nvSpPr>
          <p:spPr bwMode="hidden">
            <a:xfrm>
              <a:off x="1" y="3928"/>
              <a:ext cx="5758" cy="0"/>
            </a:xfrm>
            <a:prstGeom prst="line">
              <a:avLst/>
            </a:prstGeom>
            <a:noFill/>
            <a:ln w="15875">
              <a:solidFill>
                <a:schemeClr val="bg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22" name="Line 38"/>
            <p:cNvSpPr>
              <a:spLocks noChangeShapeType="1"/>
            </p:cNvSpPr>
            <p:nvPr/>
          </p:nvSpPr>
          <p:spPr bwMode="hidden">
            <a:xfrm>
              <a:off x="1" y="3535"/>
              <a:ext cx="5758" cy="0"/>
            </a:xfrm>
            <a:prstGeom prst="line">
              <a:avLst/>
            </a:prstGeom>
            <a:noFill/>
            <a:ln w="15875">
              <a:solidFill>
                <a:schemeClr val="bg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grpSp>
      <p:sp>
        <p:nvSpPr>
          <p:cNvPr id="5159" name="Rectangle 39"/>
          <p:cNvSpPr>
            <a:spLocks noGrp="1" noChangeArrowheads="1"/>
          </p:cNvSpPr>
          <p:nvPr>
            <p:ph type="ctrTitle" sz="quarter"/>
          </p:nvPr>
        </p:nvSpPr>
        <p:spPr>
          <a:xfrm>
            <a:off x="914400" y="1692276"/>
            <a:ext cx="10363200" cy="1736725"/>
          </a:xfrm>
        </p:spPr>
        <p:txBody>
          <a:bodyPr anchor="b"/>
          <a:lstStyle>
            <a:lvl1pPr>
              <a:defRPr sz="5400"/>
            </a:lvl1pPr>
          </a:lstStyle>
          <a:p>
            <a:pPr lvl="0"/>
            <a:r>
              <a:rPr lang="en-US" noProof="0" smtClean="0"/>
              <a:t>Click to edit Master title style</a:t>
            </a:r>
          </a:p>
        </p:txBody>
      </p:sp>
      <p:sp>
        <p:nvSpPr>
          <p:cNvPr id="5160" name="Rectangle 40"/>
          <p:cNvSpPr>
            <a:spLocks noGrp="1" noChangeArrowheads="1"/>
          </p:cNvSpPr>
          <p:nvPr>
            <p:ph type="subTitle" sz="quarter" idx="1"/>
          </p:nvPr>
        </p:nvSpPr>
        <p:spPr>
          <a:xfrm>
            <a:off x="1828800" y="3886200"/>
            <a:ext cx="8534400" cy="1752600"/>
          </a:xfrm>
        </p:spPr>
        <p:txBody>
          <a:bodyPr/>
          <a:lstStyle>
            <a:lvl1pPr marL="0" indent="0" algn="ctr">
              <a:buFont typeface="Wingdings" pitchFamily="2" charset="2"/>
              <a:buNone/>
              <a:defRPr/>
            </a:lvl1pPr>
          </a:lstStyle>
          <a:p>
            <a:pPr lvl="0"/>
            <a:r>
              <a:rPr lang="en-US" noProof="0" smtClean="0"/>
              <a:t>Click to edit Master subtitle style</a:t>
            </a:r>
          </a:p>
        </p:txBody>
      </p:sp>
      <p:sp>
        <p:nvSpPr>
          <p:cNvPr id="41" name="Rectangle 41"/>
          <p:cNvSpPr>
            <a:spLocks noGrp="1" noChangeArrowheads="1"/>
          </p:cNvSpPr>
          <p:nvPr>
            <p:ph type="dt" sz="quarter" idx="10"/>
          </p:nvPr>
        </p:nvSpPr>
        <p:spPr/>
        <p:txBody>
          <a:bodyPr/>
          <a:lstStyle>
            <a:lvl1pPr>
              <a:defRPr smtClean="0"/>
            </a:lvl1pPr>
          </a:lstStyle>
          <a:p>
            <a:pPr>
              <a:defRPr/>
            </a:pPr>
            <a:endParaRPr lang="en-US">
              <a:solidFill>
                <a:srgbClr val="FFFFFF"/>
              </a:solidFill>
            </a:endParaRPr>
          </a:p>
        </p:txBody>
      </p:sp>
      <p:sp>
        <p:nvSpPr>
          <p:cNvPr id="42" name="Rectangle 42"/>
          <p:cNvSpPr>
            <a:spLocks noGrp="1" noChangeArrowheads="1"/>
          </p:cNvSpPr>
          <p:nvPr>
            <p:ph type="ftr" sz="quarter" idx="11"/>
          </p:nvPr>
        </p:nvSpPr>
        <p:spPr/>
        <p:txBody>
          <a:bodyPr/>
          <a:lstStyle>
            <a:lvl1pPr>
              <a:defRPr smtClean="0"/>
            </a:lvl1pPr>
          </a:lstStyle>
          <a:p>
            <a:pPr>
              <a:defRPr/>
            </a:pPr>
            <a:endParaRPr lang="en-US">
              <a:solidFill>
                <a:srgbClr val="FFFFFF"/>
              </a:solidFill>
            </a:endParaRPr>
          </a:p>
        </p:txBody>
      </p:sp>
      <p:sp>
        <p:nvSpPr>
          <p:cNvPr id="43" name="Rectangle 43"/>
          <p:cNvSpPr>
            <a:spLocks noGrp="1" noChangeArrowheads="1"/>
          </p:cNvSpPr>
          <p:nvPr>
            <p:ph type="sldNum" sz="quarter" idx="12"/>
          </p:nvPr>
        </p:nvSpPr>
        <p:spPr/>
        <p:txBody>
          <a:bodyPr/>
          <a:lstStyle>
            <a:lvl1pPr>
              <a:defRPr/>
            </a:lvl1pPr>
          </a:lstStyle>
          <a:p>
            <a:fld id="{C03B10FC-AFFF-4C25-9B8E-0C9A92EF4DE9}"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696139430"/>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C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4"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5"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6" name="Rectangle 42"/>
          <p:cNvSpPr>
            <a:spLocks noGrp="1" noChangeArrowheads="1"/>
          </p:cNvSpPr>
          <p:nvPr>
            <p:ph type="sldNum" sz="quarter" idx="12"/>
          </p:nvPr>
        </p:nvSpPr>
        <p:spPr>
          <a:ln/>
        </p:spPr>
        <p:txBody>
          <a:bodyPr/>
          <a:lstStyle>
            <a:lvl1pPr>
              <a:defRPr/>
            </a:lvl1pPr>
          </a:lstStyle>
          <a:p>
            <a:fld id="{09C82BAF-5B51-452C-8DC6-D2B80D60ADF1}"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1657215601"/>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smtClean="0"/>
              <a:t>Click to edit Master title style</a:t>
            </a:r>
            <a:endParaRPr lang="es-CO"/>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5"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6" name="Rectangle 42"/>
          <p:cNvSpPr>
            <a:spLocks noGrp="1" noChangeArrowheads="1"/>
          </p:cNvSpPr>
          <p:nvPr>
            <p:ph type="sldNum" sz="quarter" idx="12"/>
          </p:nvPr>
        </p:nvSpPr>
        <p:spPr>
          <a:ln/>
        </p:spPr>
        <p:txBody>
          <a:bodyPr/>
          <a:lstStyle>
            <a:lvl1pPr>
              <a:defRPr/>
            </a:lvl1pPr>
          </a:lstStyle>
          <a:p>
            <a:fld id="{98817B33-00BB-4647-8795-551A0BA9C1B8}"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1034408377"/>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CO"/>
          </a:p>
        </p:txBody>
      </p:sp>
      <p:sp>
        <p:nvSpPr>
          <p:cNvPr id="3" name="Content Placeholder 2"/>
          <p:cNvSpPr>
            <a:spLocks noGrp="1"/>
          </p:cNvSpPr>
          <p:nvPr>
            <p:ph sz="half" idx="1"/>
          </p:nvPr>
        </p:nvSpPr>
        <p:spPr>
          <a:xfrm>
            <a:off x="609600" y="1600201"/>
            <a:ext cx="53848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4" name="Content Placeholder 3"/>
          <p:cNvSpPr>
            <a:spLocks noGrp="1"/>
          </p:cNvSpPr>
          <p:nvPr>
            <p:ph sz="half" idx="2"/>
          </p:nvPr>
        </p:nvSpPr>
        <p:spPr>
          <a:xfrm>
            <a:off x="6197600" y="1600201"/>
            <a:ext cx="53848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5"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6"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7" name="Rectangle 42"/>
          <p:cNvSpPr>
            <a:spLocks noGrp="1" noChangeArrowheads="1"/>
          </p:cNvSpPr>
          <p:nvPr>
            <p:ph type="sldNum" sz="quarter" idx="12"/>
          </p:nvPr>
        </p:nvSpPr>
        <p:spPr>
          <a:ln/>
        </p:spPr>
        <p:txBody>
          <a:bodyPr/>
          <a:lstStyle>
            <a:lvl1pPr>
              <a:defRPr/>
            </a:lvl1pPr>
          </a:lstStyle>
          <a:p>
            <a:fld id="{495526D6-BEBB-42EA-9C0C-DE5D03634ED1}"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3252117911"/>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smtClean="0"/>
              <a:t>Click to edit Master title style</a:t>
            </a:r>
            <a:endParaRPr lang="es-CO"/>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7"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8"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9" name="Rectangle 42"/>
          <p:cNvSpPr>
            <a:spLocks noGrp="1" noChangeArrowheads="1"/>
          </p:cNvSpPr>
          <p:nvPr>
            <p:ph type="sldNum" sz="quarter" idx="12"/>
          </p:nvPr>
        </p:nvSpPr>
        <p:spPr>
          <a:ln/>
        </p:spPr>
        <p:txBody>
          <a:bodyPr/>
          <a:lstStyle>
            <a:lvl1pPr>
              <a:defRPr/>
            </a:lvl1pPr>
          </a:lstStyle>
          <a:p>
            <a:fld id="{768BEC23-5301-4DF6-8814-7192BB6031D1}"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387961045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ítulo 1"/>
          <p:cNvSpPr>
            <a:spLocks noGrp="1"/>
          </p:cNvSpPr>
          <p:nvPr>
            <p:ph type="title"/>
          </p:nvPr>
        </p:nvSpPr>
        <p:spPr>
          <a:xfrm>
            <a:off x="839788" y="365125"/>
            <a:ext cx="10515600" cy="1325563"/>
          </a:xfrm>
        </p:spPr>
        <p:txBody>
          <a:body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Marcador de contenido 3"/>
          <p:cNvSpPr>
            <a:spLocks noGrp="1"/>
          </p:cNvSpPr>
          <p:nvPr>
            <p:ph sz="half" idx="2"/>
          </p:nvPr>
        </p:nvSpPr>
        <p:spPr>
          <a:xfrm>
            <a:off x="839788" y="2505075"/>
            <a:ext cx="5157787" cy="368458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Marcador de tex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Marcador de contenido 5"/>
          <p:cNvSpPr>
            <a:spLocks noGrp="1"/>
          </p:cNvSpPr>
          <p:nvPr>
            <p:ph sz="quarter" idx="4"/>
          </p:nvPr>
        </p:nvSpPr>
        <p:spPr>
          <a:xfrm>
            <a:off x="6172200" y="2505075"/>
            <a:ext cx="5183188" cy="3684588"/>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7" name="Marcador de fecha 6"/>
          <p:cNvSpPr>
            <a:spLocks noGrp="1"/>
          </p:cNvSpPr>
          <p:nvPr>
            <p:ph type="dt" sz="half" idx="10"/>
          </p:nvPr>
        </p:nvSpPr>
        <p:spPr/>
        <p:txBody>
          <a:bodyPr/>
          <a:lstStyle/>
          <a:p>
            <a:fld id="{E1031F89-F75C-4B65-87F6-FA7512634DE5}" type="datetimeFigureOut">
              <a:rPr lang="es-CO" smtClean="0"/>
              <a:t>10/12/2014</a:t>
            </a:fld>
            <a:endParaRPr lang="es-CO"/>
          </a:p>
        </p:txBody>
      </p:sp>
      <p:sp>
        <p:nvSpPr>
          <p:cNvPr id="8" name="Marcador de pie de página 7"/>
          <p:cNvSpPr>
            <a:spLocks noGrp="1"/>
          </p:cNvSpPr>
          <p:nvPr>
            <p:ph type="ftr" sz="quarter" idx="11"/>
          </p:nvPr>
        </p:nvSpPr>
        <p:spPr/>
        <p:txBody>
          <a:bodyPr/>
          <a:lstStyle/>
          <a:p>
            <a:endParaRPr lang="es-CO"/>
          </a:p>
        </p:txBody>
      </p:sp>
      <p:sp>
        <p:nvSpPr>
          <p:cNvPr id="9" name="Marcador de número de diapositiva 8"/>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1239816670"/>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CO"/>
          </a:p>
        </p:txBody>
      </p:sp>
      <p:sp>
        <p:nvSpPr>
          <p:cNvPr id="3"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4"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5" name="Rectangle 42"/>
          <p:cNvSpPr>
            <a:spLocks noGrp="1" noChangeArrowheads="1"/>
          </p:cNvSpPr>
          <p:nvPr>
            <p:ph type="sldNum" sz="quarter" idx="12"/>
          </p:nvPr>
        </p:nvSpPr>
        <p:spPr>
          <a:ln/>
        </p:spPr>
        <p:txBody>
          <a:bodyPr/>
          <a:lstStyle>
            <a:lvl1pPr>
              <a:defRPr/>
            </a:lvl1pPr>
          </a:lstStyle>
          <a:p>
            <a:fld id="{37B0F6EB-BEE9-4840-A8FF-C74A082360ED}"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2606834784"/>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3"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4" name="Rectangle 42"/>
          <p:cNvSpPr>
            <a:spLocks noGrp="1" noChangeArrowheads="1"/>
          </p:cNvSpPr>
          <p:nvPr>
            <p:ph type="sldNum" sz="quarter" idx="12"/>
          </p:nvPr>
        </p:nvSpPr>
        <p:spPr>
          <a:ln/>
        </p:spPr>
        <p:txBody>
          <a:bodyPr/>
          <a:lstStyle>
            <a:lvl1pPr>
              <a:defRPr/>
            </a:lvl1pPr>
          </a:lstStyle>
          <a:p>
            <a:fld id="{72F82650-75D0-463D-8A98-91D2A6825288}"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4138470292"/>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smtClean="0"/>
              <a:t>Click to edit Master title style</a:t>
            </a:r>
            <a:endParaRPr lang="es-CO"/>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6"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7" name="Rectangle 42"/>
          <p:cNvSpPr>
            <a:spLocks noGrp="1" noChangeArrowheads="1"/>
          </p:cNvSpPr>
          <p:nvPr>
            <p:ph type="sldNum" sz="quarter" idx="12"/>
          </p:nvPr>
        </p:nvSpPr>
        <p:spPr>
          <a:ln/>
        </p:spPr>
        <p:txBody>
          <a:bodyPr/>
          <a:lstStyle>
            <a:lvl1pPr>
              <a:defRPr/>
            </a:lvl1pPr>
          </a:lstStyle>
          <a:p>
            <a:fld id="{ECE22A8F-1128-4FB6-9FD8-01DA34170A0E}"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990180497"/>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smtClean="0"/>
              <a:t>Click to edit Master title style</a:t>
            </a:r>
            <a:endParaRPr lang="es-CO"/>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s-CO" noProof="0" smtClean="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6"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7" name="Rectangle 42"/>
          <p:cNvSpPr>
            <a:spLocks noGrp="1" noChangeArrowheads="1"/>
          </p:cNvSpPr>
          <p:nvPr>
            <p:ph type="sldNum" sz="quarter" idx="12"/>
          </p:nvPr>
        </p:nvSpPr>
        <p:spPr>
          <a:ln/>
        </p:spPr>
        <p:txBody>
          <a:bodyPr/>
          <a:lstStyle>
            <a:lvl1pPr>
              <a:defRPr/>
            </a:lvl1pPr>
          </a:lstStyle>
          <a:p>
            <a:fld id="{BE2C7C50-D3D1-49E9-AA86-D7CF196BC057}"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3851762331"/>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C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4"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5"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6" name="Rectangle 42"/>
          <p:cNvSpPr>
            <a:spLocks noGrp="1" noChangeArrowheads="1"/>
          </p:cNvSpPr>
          <p:nvPr>
            <p:ph type="sldNum" sz="quarter" idx="12"/>
          </p:nvPr>
        </p:nvSpPr>
        <p:spPr>
          <a:ln/>
        </p:spPr>
        <p:txBody>
          <a:bodyPr/>
          <a:lstStyle>
            <a:lvl1pPr>
              <a:defRPr/>
            </a:lvl1pPr>
          </a:lstStyle>
          <a:p>
            <a:fld id="{7C7E236D-5B36-4E9D-80EE-739527D4D90D}"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512773659"/>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7813"/>
            <a:ext cx="2743200" cy="5853112"/>
          </a:xfrm>
        </p:spPr>
        <p:txBody>
          <a:bodyPr vert="eaVert"/>
          <a:lstStyle/>
          <a:p>
            <a:r>
              <a:rPr lang="en-US" smtClean="0"/>
              <a:t>Click to edit Master title style</a:t>
            </a:r>
            <a:endParaRPr lang="es-CO"/>
          </a:p>
        </p:txBody>
      </p:sp>
      <p:sp>
        <p:nvSpPr>
          <p:cNvPr id="3" name="Vertical Text Placeholder 2"/>
          <p:cNvSpPr>
            <a:spLocks noGrp="1"/>
          </p:cNvSpPr>
          <p:nvPr>
            <p:ph type="body" orient="vert" idx="1"/>
          </p:nvPr>
        </p:nvSpPr>
        <p:spPr>
          <a:xfrm>
            <a:off x="609600" y="277813"/>
            <a:ext cx="8026400" cy="585311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4"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5"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6" name="Rectangle 42"/>
          <p:cNvSpPr>
            <a:spLocks noGrp="1" noChangeArrowheads="1"/>
          </p:cNvSpPr>
          <p:nvPr>
            <p:ph type="sldNum" sz="quarter" idx="12"/>
          </p:nvPr>
        </p:nvSpPr>
        <p:spPr>
          <a:ln/>
        </p:spPr>
        <p:txBody>
          <a:bodyPr/>
          <a:lstStyle>
            <a:lvl1pPr>
              <a:defRPr/>
            </a:lvl1pPr>
          </a:lstStyle>
          <a:p>
            <a:fld id="{75EE97FA-E484-4DBB-9CB2-3DE1E68B9C34}"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2207665413"/>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277814"/>
            <a:ext cx="10972800" cy="1139825"/>
          </a:xfrm>
        </p:spPr>
        <p:txBody>
          <a:bodyPr/>
          <a:lstStyle/>
          <a:p>
            <a:r>
              <a:rPr lang="en-US" smtClean="0"/>
              <a:t>Click to edit Master title style</a:t>
            </a:r>
            <a:endParaRPr lang="es-CO"/>
          </a:p>
        </p:txBody>
      </p:sp>
      <p:sp>
        <p:nvSpPr>
          <p:cNvPr id="3" name="Text Placeholder 2"/>
          <p:cNvSpPr>
            <a:spLocks noGrp="1"/>
          </p:cNvSpPr>
          <p:nvPr>
            <p:ph type="body" sz="half" idx="1"/>
          </p:nvPr>
        </p:nvSpPr>
        <p:spPr>
          <a:xfrm>
            <a:off x="609600" y="1600201"/>
            <a:ext cx="5384800" cy="45307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4" name="Content Placeholder 3"/>
          <p:cNvSpPr>
            <a:spLocks noGrp="1"/>
          </p:cNvSpPr>
          <p:nvPr>
            <p:ph sz="half" idx="2"/>
          </p:nvPr>
        </p:nvSpPr>
        <p:spPr>
          <a:xfrm>
            <a:off x="6197600" y="1600201"/>
            <a:ext cx="5384800" cy="45307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O"/>
          </a:p>
        </p:txBody>
      </p:sp>
      <p:sp>
        <p:nvSpPr>
          <p:cNvPr id="5" name="Rectangle 40"/>
          <p:cNvSpPr>
            <a:spLocks noGrp="1" noChangeArrowheads="1"/>
          </p:cNvSpPr>
          <p:nvPr>
            <p:ph type="dt" sz="half" idx="10"/>
          </p:nvPr>
        </p:nvSpPr>
        <p:spPr>
          <a:ln/>
        </p:spPr>
        <p:txBody>
          <a:bodyPr/>
          <a:lstStyle>
            <a:lvl1pPr>
              <a:defRPr/>
            </a:lvl1pPr>
          </a:lstStyle>
          <a:p>
            <a:pPr>
              <a:defRPr/>
            </a:pPr>
            <a:endParaRPr lang="en-US">
              <a:solidFill>
                <a:srgbClr val="FFFFFF"/>
              </a:solidFill>
            </a:endParaRPr>
          </a:p>
        </p:txBody>
      </p:sp>
      <p:sp>
        <p:nvSpPr>
          <p:cNvPr id="6" name="Rectangle 41"/>
          <p:cNvSpPr>
            <a:spLocks noGrp="1" noChangeArrowheads="1"/>
          </p:cNvSpPr>
          <p:nvPr>
            <p:ph type="ftr" sz="quarter" idx="11"/>
          </p:nvPr>
        </p:nvSpPr>
        <p:spPr>
          <a:ln/>
        </p:spPr>
        <p:txBody>
          <a:bodyPr/>
          <a:lstStyle>
            <a:lvl1pPr>
              <a:defRPr/>
            </a:lvl1pPr>
          </a:lstStyle>
          <a:p>
            <a:pPr>
              <a:defRPr/>
            </a:pPr>
            <a:endParaRPr lang="en-US">
              <a:solidFill>
                <a:srgbClr val="FFFFFF"/>
              </a:solidFill>
            </a:endParaRPr>
          </a:p>
        </p:txBody>
      </p:sp>
      <p:sp>
        <p:nvSpPr>
          <p:cNvPr id="7" name="Rectangle 42"/>
          <p:cNvSpPr>
            <a:spLocks noGrp="1" noChangeArrowheads="1"/>
          </p:cNvSpPr>
          <p:nvPr>
            <p:ph type="sldNum" sz="quarter" idx="12"/>
          </p:nvPr>
        </p:nvSpPr>
        <p:spPr>
          <a:ln/>
        </p:spPr>
        <p:txBody>
          <a:bodyPr/>
          <a:lstStyle>
            <a:lvl1pPr>
              <a:defRPr/>
            </a:lvl1pPr>
          </a:lstStyle>
          <a:p>
            <a:fld id="{515494B0-D352-4DC8-A50D-9EF1405CDB78}" type="slidenum">
              <a:rPr lang="en-US" altLang="es-CO">
                <a:solidFill>
                  <a:srgbClr val="FFFFFF"/>
                </a:solidFill>
              </a:rPr>
              <a:pPr/>
              <a:t>‹Nº›</a:t>
            </a:fld>
            <a:endParaRPr lang="en-US" altLang="es-CO">
              <a:solidFill>
                <a:srgbClr val="FFFFFF"/>
              </a:solidFill>
            </a:endParaRPr>
          </a:p>
        </p:txBody>
      </p:sp>
    </p:spTree>
    <p:extLst>
      <p:ext uri="{BB962C8B-B14F-4D97-AF65-F5344CB8AC3E}">
        <p14:creationId xmlns:p14="http://schemas.microsoft.com/office/powerpoint/2010/main" val="15510086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smtClean="0"/>
              <a:t>Haga clic para modificar el estilo de título del patrón</a:t>
            </a:r>
            <a:endParaRPr lang="es-CO"/>
          </a:p>
        </p:txBody>
      </p:sp>
      <p:sp>
        <p:nvSpPr>
          <p:cNvPr id="3" name="Marcador de fecha 2"/>
          <p:cNvSpPr>
            <a:spLocks noGrp="1"/>
          </p:cNvSpPr>
          <p:nvPr>
            <p:ph type="dt" sz="half" idx="10"/>
          </p:nvPr>
        </p:nvSpPr>
        <p:spPr/>
        <p:txBody>
          <a:bodyPr/>
          <a:lstStyle/>
          <a:p>
            <a:fld id="{E1031F89-F75C-4B65-87F6-FA7512634DE5}" type="datetimeFigureOut">
              <a:rPr lang="es-CO" smtClean="0"/>
              <a:t>10/12/2014</a:t>
            </a:fld>
            <a:endParaRPr lang="es-CO"/>
          </a:p>
        </p:txBody>
      </p:sp>
      <p:sp>
        <p:nvSpPr>
          <p:cNvPr id="4" name="Marcador de pie de página 3"/>
          <p:cNvSpPr>
            <a:spLocks noGrp="1"/>
          </p:cNvSpPr>
          <p:nvPr>
            <p:ph type="ftr" sz="quarter" idx="11"/>
          </p:nvPr>
        </p:nvSpPr>
        <p:spPr/>
        <p:txBody>
          <a:bodyPr/>
          <a:lstStyle/>
          <a:p>
            <a:endParaRPr lang="es-CO"/>
          </a:p>
        </p:txBody>
      </p:sp>
      <p:sp>
        <p:nvSpPr>
          <p:cNvPr id="5" name="Marcador de número de diapositiva 4"/>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211458911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Marcador de fecha 1"/>
          <p:cNvSpPr>
            <a:spLocks noGrp="1"/>
          </p:cNvSpPr>
          <p:nvPr>
            <p:ph type="dt" sz="half" idx="10"/>
          </p:nvPr>
        </p:nvSpPr>
        <p:spPr/>
        <p:txBody>
          <a:bodyPr/>
          <a:lstStyle/>
          <a:p>
            <a:fld id="{E1031F89-F75C-4B65-87F6-FA7512634DE5}" type="datetimeFigureOut">
              <a:rPr lang="es-CO" smtClean="0"/>
              <a:t>10/12/2014</a:t>
            </a:fld>
            <a:endParaRPr lang="es-CO"/>
          </a:p>
        </p:txBody>
      </p:sp>
      <p:sp>
        <p:nvSpPr>
          <p:cNvPr id="3" name="Marcador de pie de página 2"/>
          <p:cNvSpPr>
            <a:spLocks noGrp="1"/>
          </p:cNvSpPr>
          <p:nvPr>
            <p:ph type="ftr" sz="quarter" idx="11"/>
          </p:nvPr>
        </p:nvSpPr>
        <p:spPr/>
        <p:txBody>
          <a:bodyPr/>
          <a:lstStyle/>
          <a:p>
            <a:endParaRPr lang="es-CO"/>
          </a:p>
        </p:txBody>
      </p:sp>
      <p:sp>
        <p:nvSpPr>
          <p:cNvPr id="4" name="Marcador de número de diapositiva 3"/>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174312089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es-ES" smtClean="0"/>
              <a:t>Haga clic para modificar el estilo de título del patrón</a:t>
            </a:r>
            <a:endParaRPr lang="es-CO"/>
          </a:p>
        </p:txBody>
      </p:sp>
      <p:sp>
        <p:nvSpPr>
          <p:cNvPr id="3" name="Marcador de contenid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smtClean="0"/>
              <a:t>Haga clic para modificar el estilo de texto del patrón</a:t>
            </a:r>
          </a:p>
        </p:txBody>
      </p:sp>
      <p:sp>
        <p:nvSpPr>
          <p:cNvPr id="5" name="Marcador de fecha 4"/>
          <p:cNvSpPr>
            <a:spLocks noGrp="1"/>
          </p:cNvSpPr>
          <p:nvPr>
            <p:ph type="dt" sz="half" idx="10"/>
          </p:nvPr>
        </p:nvSpPr>
        <p:spPr/>
        <p:txBody>
          <a:bodyPr/>
          <a:lstStyle/>
          <a:p>
            <a:fld id="{E1031F89-F75C-4B65-87F6-FA7512634DE5}" type="datetimeFigureOut">
              <a:rPr lang="es-CO" smtClean="0"/>
              <a:t>10/12/2014</a:t>
            </a:fld>
            <a:endParaRPr lang="es-CO"/>
          </a:p>
        </p:txBody>
      </p:sp>
      <p:sp>
        <p:nvSpPr>
          <p:cNvPr id="6" name="Marcador de pie de página 5"/>
          <p:cNvSpPr>
            <a:spLocks noGrp="1"/>
          </p:cNvSpPr>
          <p:nvPr>
            <p:ph type="ftr" sz="quarter" idx="11"/>
          </p:nvPr>
        </p:nvSpPr>
        <p:spPr/>
        <p:txBody>
          <a:bodyPr/>
          <a:lstStyle/>
          <a:p>
            <a:endParaRPr lang="es-CO"/>
          </a:p>
        </p:txBody>
      </p:sp>
      <p:sp>
        <p:nvSpPr>
          <p:cNvPr id="7" name="Marcador de número de diapositiva 6"/>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49356929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es-ES" smtClean="0"/>
              <a:t>Haga clic para modificar el estilo de título del patrón</a:t>
            </a:r>
            <a:endParaRPr lang="es-CO"/>
          </a:p>
        </p:txBody>
      </p:sp>
      <p:sp>
        <p:nvSpPr>
          <p:cNvPr id="3" name="Marcador de posición de imagen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CO"/>
          </a:p>
        </p:txBody>
      </p:sp>
      <p:sp>
        <p:nvSpPr>
          <p:cNvPr id="4" name="Marcador de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smtClean="0"/>
              <a:t>Haga clic para modificar el estilo de texto del patrón</a:t>
            </a:r>
          </a:p>
        </p:txBody>
      </p:sp>
      <p:sp>
        <p:nvSpPr>
          <p:cNvPr id="5" name="Marcador de fecha 4"/>
          <p:cNvSpPr>
            <a:spLocks noGrp="1"/>
          </p:cNvSpPr>
          <p:nvPr>
            <p:ph type="dt" sz="half" idx="10"/>
          </p:nvPr>
        </p:nvSpPr>
        <p:spPr/>
        <p:txBody>
          <a:bodyPr/>
          <a:lstStyle/>
          <a:p>
            <a:fld id="{E1031F89-F75C-4B65-87F6-FA7512634DE5}" type="datetimeFigureOut">
              <a:rPr lang="es-CO" smtClean="0"/>
              <a:t>10/12/2014</a:t>
            </a:fld>
            <a:endParaRPr lang="es-CO"/>
          </a:p>
        </p:txBody>
      </p:sp>
      <p:sp>
        <p:nvSpPr>
          <p:cNvPr id="6" name="Marcador de pie de página 5"/>
          <p:cNvSpPr>
            <a:spLocks noGrp="1"/>
          </p:cNvSpPr>
          <p:nvPr>
            <p:ph type="ftr" sz="quarter" idx="11"/>
          </p:nvPr>
        </p:nvSpPr>
        <p:spPr/>
        <p:txBody>
          <a:bodyPr/>
          <a:lstStyle/>
          <a:p>
            <a:endParaRPr lang="es-CO"/>
          </a:p>
        </p:txBody>
      </p:sp>
      <p:sp>
        <p:nvSpPr>
          <p:cNvPr id="7" name="Marcador de número de diapositiva 6"/>
          <p:cNvSpPr>
            <a:spLocks noGrp="1"/>
          </p:cNvSpPr>
          <p:nvPr>
            <p:ph type="sldNum" sz="quarter" idx="12"/>
          </p:nvPr>
        </p:nvSpPr>
        <p:spPr/>
        <p:txBody>
          <a:bodyPr/>
          <a:lstStyle/>
          <a:p>
            <a:fld id="{CFA0C454-D50B-4F67-8744-10189B6DD8AB}" type="slidenum">
              <a:rPr lang="es-CO" smtClean="0"/>
              <a:t>‹Nº›</a:t>
            </a:fld>
            <a:endParaRPr lang="es-CO"/>
          </a:p>
        </p:txBody>
      </p:sp>
    </p:spTree>
    <p:extLst>
      <p:ext uri="{BB962C8B-B14F-4D97-AF65-F5344CB8AC3E}">
        <p14:creationId xmlns:p14="http://schemas.microsoft.com/office/powerpoint/2010/main" val="72914114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1.xml"/><Relationship Id="rId3" Type="http://schemas.openxmlformats.org/officeDocument/2006/relationships/slideLayout" Target="../slideLayouts/slideLayout36.xml"/><Relationship Id="rId7" Type="http://schemas.openxmlformats.org/officeDocument/2006/relationships/slideLayout" Target="../slideLayouts/slideLayout40.xml"/><Relationship Id="rId12" Type="http://schemas.openxmlformats.org/officeDocument/2006/relationships/theme" Target="../theme/theme4.xml"/><Relationship Id="rId2" Type="http://schemas.openxmlformats.org/officeDocument/2006/relationships/slideLayout" Target="../slideLayouts/slideLayout35.xml"/><Relationship Id="rId1" Type="http://schemas.openxmlformats.org/officeDocument/2006/relationships/slideLayout" Target="../slideLayouts/slideLayout34.xml"/><Relationship Id="rId6" Type="http://schemas.openxmlformats.org/officeDocument/2006/relationships/slideLayout" Target="../slideLayouts/slideLayout39.xml"/><Relationship Id="rId11" Type="http://schemas.openxmlformats.org/officeDocument/2006/relationships/slideLayout" Target="../slideLayouts/slideLayout44.xml"/><Relationship Id="rId5" Type="http://schemas.openxmlformats.org/officeDocument/2006/relationships/slideLayout" Target="../slideLayouts/slideLayout38.xml"/><Relationship Id="rId10" Type="http://schemas.openxmlformats.org/officeDocument/2006/relationships/slideLayout" Target="../slideLayouts/slideLayout43.xml"/><Relationship Id="rId4" Type="http://schemas.openxmlformats.org/officeDocument/2006/relationships/slideLayout" Target="../slideLayouts/slideLayout37.xml"/><Relationship Id="rId9" Type="http://schemas.openxmlformats.org/officeDocument/2006/relationships/slideLayout" Target="../slideLayouts/slideLayout42.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52.xml"/><Relationship Id="rId13" Type="http://schemas.openxmlformats.org/officeDocument/2006/relationships/theme" Target="../theme/theme5.xml"/><Relationship Id="rId3" Type="http://schemas.openxmlformats.org/officeDocument/2006/relationships/slideLayout" Target="../slideLayouts/slideLayout47.xml"/><Relationship Id="rId7" Type="http://schemas.openxmlformats.org/officeDocument/2006/relationships/slideLayout" Target="../slideLayouts/slideLayout51.xml"/><Relationship Id="rId12" Type="http://schemas.openxmlformats.org/officeDocument/2006/relationships/slideLayout" Target="../slideLayouts/slideLayout56.xml"/><Relationship Id="rId2" Type="http://schemas.openxmlformats.org/officeDocument/2006/relationships/slideLayout" Target="../slideLayouts/slideLayout46.xml"/><Relationship Id="rId1" Type="http://schemas.openxmlformats.org/officeDocument/2006/relationships/slideLayout" Target="../slideLayouts/slideLayout45.xml"/><Relationship Id="rId6" Type="http://schemas.openxmlformats.org/officeDocument/2006/relationships/slideLayout" Target="../slideLayouts/slideLayout50.xml"/><Relationship Id="rId11" Type="http://schemas.openxmlformats.org/officeDocument/2006/relationships/slideLayout" Target="../slideLayouts/slideLayout55.xml"/><Relationship Id="rId5" Type="http://schemas.openxmlformats.org/officeDocument/2006/relationships/slideLayout" Target="../slideLayouts/slideLayout49.xml"/><Relationship Id="rId10" Type="http://schemas.openxmlformats.org/officeDocument/2006/relationships/slideLayout" Target="../slideLayouts/slideLayout54.xml"/><Relationship Id="rId4" Type="http://schemas.openxmlformats.org/officeDocument/2006/relationships/slideLayout" Target="../slideLayouts/slideLayout48.xml"/><Relationship Id="rId9" Type="http://schemas.openxmlformats.org/officeDocument/2006/relationships/slideLayout" Target="../slideLayouts/slideLayout5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títu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1031F89-F75C-4B65-87F6-FA7512634DE5}" type="datetimeFigureOut">
              <a:rPr lang="es-CO" smtClean="0"/>
              <a:t>10/12/2014</a:t>
            </a:fld>
            <a:endParaRPr lang="es-CO"/>
          </a:p>
        </p:txBody>
      </p:sp>
      <p:sp>
        <p:nvSpPr>
          <p:cNvPr id="5" name="Marcador de pie de página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CO"/>
          </a:p>
        </p:txBody>
      </p:sp>
      <p:sp>
        <p:nvSpPr>
          <p:cNvPr id="6" name="Marcador de número de diapositiva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FA0C454-D50B-4F67-8744-10189B6DD8AB}" type="slidenum">
              <a:rPr lang="es-CO" smtClean="0"/>
              <a:t>‹Nº›</a:t>
            </a:fld>
            <a:endParaRPr lang="es-CO"/>
          </a:p>
        </p:txBody>
      </p:sp>
    </p:spTree>
    <p:extLst>
      <p:ext uri="{BB962C8B-B14F-4D97-AF65-F5344CB8AC3E}">
        <p14:creationId xmlns:p14="http://schemas.microsoft.com/office/powerpoint/2010/main" val="404365462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títu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CO">
              <a:solidFill>
                <a:prstClr val="black">
                  <a:tint val="75000"/>
                </a:prstClr>
              </a:solidFill>
            </a:endParaRPr>
          </a:p>
        </p:txBody>
      </p:sp>
      <p:sp>
        <p:nvSpPr>
          <p:cNvPr id="6" name="Marcador de número de diapositiva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8569692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títu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CO">
              <a:solidFill>
                <a:prstClr val="black">
                  <a:tint val="75000"/>
                </a:prstClr>
              </a:solidFill>
            </a:endParaRPr>
          </a:p>
        </p:txBody>
      </p:sp>
      <p:sp>
        <p:nvSpPr>
          <p:cNvPr id="6" name="Marcador de número de diapositiva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3531581938"/>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títu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s-ES" smtClean="0"/>
              <a:t>Haga clic para modificar el estilo de título del patrón</a:t>
            </a:r>
            <a:endParaRPr lang="es-CO"/>
          </a:p>
        </p:txBody>
      </p:sp>
      <p:sp>
        <p:nvSpPr>
          <p:cNvPr id="3" name="Marcador de tex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Marcador de fech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CCEBF75-F565-4B0D-8712-5DC2B8827A1C}" type="datetimeFigureOut">
              <a:rPr lang="es-CO" smtClean="0">
                <a:solidFill>
                  <a:prstClr val="black">
                    <a:tint val="75000"/>
                  </a:prstClr>
                </a:solidFill>
              </a:rPr>
              <a:pPr/>
              <a:t>10/12/2014</a:t>
            </a:fld>
            <a:endParaRPr lang="es-CO">
              <a:solidFill>
                <a:prstClr val="black">
                  <a:tint val="75000"/>
                </a:prstClr>
              </a:solidFill>
            </a:endParaRPr>
          </a:p>
        </p:txBody>
      </p:sp>
      <p:sp>
        <p:nvSpPr>
          <p:cNvPr id="5" name="Marcador de pie de página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CO">
              <a:solidFill>
                <a:prstClr val="black">
                  <a:tint val="75000"/>
                </a:prstClr>
              </a:solidFill>
            </a:endParaRPr>
          </a:p>
        </p:txBody>
      </p:sp>
      <p:sp>
        <p:nvSpPr>
          <p:cNvPr id="6" name="Marcador de número de diapositiva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81BE2C0-787B-4AB9-ACB8-F4DA693904F1}" type="slidenum">
              <a:rPr lang="es-CO" smtClean="0">
                <a:solidFill>
                  <a:prstClr val="black">
                    <a:tint val="75000"/>
                  </a:prstClr>
                </a:solidFill>
              </a:rPr>
              <a:pPr/>
              <a:t>‹Nº›</a:t>
            </a:fld>
            <a:endParaRPr lang="es-CO">
              <a:solidFill>
                <a:prstClr val="black">
                  <a:tint val="75000"/>
                </a:prstClr>
              </a:solidFill>
            </a:endParaRPr>
          </a:p>
        </p:txBody>
      </p:sp>
    </p:spTree>
    <p:extLst>
      <p:ext uri="{BB962C8B-B14F-4D97-AF65-F5344CB8AC3E}">
        <p14:creationId xmlns:p14="http://schemas.microsoft.com/office/powerpoint/2010/main" val="3410608360"/>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rgbClr val="002850"/>
            </a:gs>
          </a:gsLst>
          <a:lin ang="5400000" scaled="1"/>
        </a:gradFill>
        <a:effectLst/>
      </p:bgPr>
    </p:bg>
    <p:spTree>
      <p:nvGrpSpPr>
        <p:cNvPr id="1" name=""/>
        <p:cNvGrpSpPr/>
        <p:nvPr/>
      </p:nvGrpSpPr>
      <p:grpSpPr>
        <a:xfrm>
          <a:off x="0" y="0"/>
          <a:ext cx="0" cy="0"/>
          <a:chOff x="0" y="0"/>
          <a:chExt cx="0" cy="0"/>
        </a:xfrm>
      </p:grpSpPr>
      <p:grpSp>
        <p:nvGrpSpPr>
          <p:cNvPr id="1026" name="Group 2"/>
          <p:cNvGrpSpPr>
            <a:grpSpLocks/>
          </p:cNvGrpSpPr>
          <p:nvPr/>
        </p:nvGrpSpPr>
        <p:grpSpPr bwMode="auto">
          <a:xfrm>
            <a:off x="2118" y="0"/>
            <a:ext cx="12198349" cy="6851650"/>
            <a:chOff x="1" y="0"/>
            <a:chExt cx="5763" cy="4316"/>
          </a:xfrm>
        </p:grpSpPr>
        <p:sp>
          <p:nvSpPr>
            <p:cNvPr id="4099" name="Freeform 3"/>
            <p:cNvSpPr>
              <a:spLocks/>
            </p:cNvSpPr>
            <p:nvPr/>
          </p:nvSpPr>
          <p:spPr bwMode="hidden">
            <a:xfrm>
              <a:off x="5045" y="2626"/>
              <a:ext cx="719" cy="1690"/>
            </a:xfrm>
            <a:custGeom>
              <a:avLst/>
              <a:gdLst>
                <a:gd name="T0" fmla="*/ 717 w 717"/>
                <a:gd name="T1" fmla="*/ 72 h 1690"/>
                <a:gd name="T2" fmla="*/ 717 w 717"/>
                <a:gd name="T3" fmla="*/ 0 h 1690"/>
                <a:gd name="T4" fmla="*/ 699 w 717"/>
                <a:gd name="T5" fmla="*/ 101 h 1690"/>
                <a:gd name="T6" fmla="*/ 675 w 717"/>
                <a:gd name="T7" fmla="*/ 209 h 1690"/>
                <a:gd name="T8" fmla="*/ 627 w 717"/>
                <a:gd name="T9" fmla="*/ 389 h 1690"/>
                <a:gd name="T10" fmla="*/ 574 w 717"/>
                <a:gd name="T11" fmla="*/ 569 h 1690"/>
                <a:gd name="T12" fmla="*/ 502 w 717"/>
                <a:gd name="T13" fmla="*/ 749 h 1690"/>
                <a:gd name="T14" fmla="*/ 424 w 717"/>
                <a:gd name="T15" fmla="*/ 935 h 1690"/>
                <a:gd name="T16" fmla="*/ 334 w 717"/>
                <a:gd name="T17" fmla="*/ 1121 h 1690"/>
                <a:gd name="T18" fmla="*/ 233 w 717"/>
                <a:gd name="T19" fmla="*/ 1312 h 1690"/>
                <a:gd name="T20" fmla="*/ 125 w 717"/>
                <a:gd name="T21" fmla="*/ 1498 h 1690"/>
                <a:gd name="T22" fmla="*/ 0 w 717"/>
                <a:gd name="T23" fmla="*/ 1690 h 1690"/>
                <a:gd name="T24" fmla="*/ 11 w 717"/>
                <a:gd name="T25" fmla="*/ 1690 h 1690"/>
                <a:gd name="T26" fmla="*/ 137 w 717"/>
                <a:gd name="T27" fmla="*/ 1498 h 1690"/>
                <a:gd name="T28" fmla="*/ 245 w 717"/>
                <a:gd name="T29" fmla="*/ 1312 h 1690"/>
                <a:gd name="T30" fmla="*/ 346 w 717"/>
                <a:gd name="T31" fmla="*/ 1121 h 1690"/>
                <a:gd name="T32" fmla="*/ 436 w 717"/>
                <a:gd name="T33" fmla="*/ 935 h 1690"/>
                <a:gd name="T34" fmla="*/ 514 w 717"/>
                <a:gd name="T35" fmla="*/ 749 h 1690"/>
                <a:gd name="T36" fmla="*/ 585 w 717"/>
                <a:gd name="T37" fmla="*/ 569 h 1690"/>
                <a:gd name="T38" fmla="*/ 639 w 717"/>
                <a:gd name="T39" fmla="*/ 389 h 1690"/>
                <a:gd name="T40" fmla="*/ 687 w 717"/>
                <a:gd name="T41" fmla="*/ 209 h 1690"/>
                <a:gd name="T42" fmla="*/ 705 w 717"/>
                <a:gd name="T43" fmla="*/ 143 h 1690"/>
                <a:gd name="T44" fmla="*/ 717 w 717"/>
                <a:gd name="T45" fmla="*/ 72 h 1690"/>
                <a:gd name="T46" fmla="*/ 717 w 717"/>
                <a:gd name="T47" fmla="*/ 72 h 16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717" h="1690">
                  <a:moveTo>
                    <a:pt x="717" y="72"/>
                  </a:moveTo>
                  <a:lnTo>
                    <a:pt x="717" y="0"/>
                  </a:lnTo>
                  <a:lnTo>
                    <a:pt x="699" y="101"/>
                  </a:lnTo>
                  <a:lnTo>
                    <a:pt x="675" y="209"/>
                  </a:lnTo>
                  <a:lnTo>
                    <a:pt x="627" y="389"/>
                  </a:lnTo>
                  <a:lnTo>
                    <a:pt x="574" y="569"/>
                  </a:lnTo>
                  <a:lnTo>
                    <a:pt x="502" y="749"/>
                  </a:lnTo>
                  <a:lnTo>
                    <a:pt x="424" y="935"/>
                  </a:lnTo>
                  <a:lnTo>
                    <a:pt x="334" y="1121"/>
                  </a:lnTo>
                  <a:lnTo>
                    <a:pt x="233" y="1312"/>
                  </a:lnTo>
                  <a:lnTo>
                    <a:pt x="125" y="1498"/>
                  </a:lnTo>
                  <a:lnTo>
                    <a:pt x="0" y="1690"/>
                  </a:lnTo>
                  <a:lnTo>
                    <a:pt x="11" y="1690"/>
                  </a:lnTo>
                  <a:lnTo>
                    <a:pt x="137" y="1498"/>
                  </a:lnTo>
                  <a:lnTo>
                    <a:pt x="245" y="1312"/>
                  </a:lnTo>
                  <a:lnTo>
                    <a:pt x="346" y="1121"/>
                  </a:lnTo>
                  <a:lnTo>
                    <a:pt x="436" y="935"/>
                  </a:lnTo>
                  <a:lnTo>
                    <a:pt x="514" y="749"/>
                  </a:lnTo>
                  <a:lnTo>
                    <a:pt x="585" y="569"/>
                  </a:lnTo>
                  <a:lnTo>
                    <a:pt x="639" y="389"/>
                  </a:lnTo>
                  <a:lnTo>
                    <a:pt x="687" y="209"/>
                  </a:lnTo>
                  <a:lnTo>
                    <a:pt x="705" y="143"/>
                  </a:lnTo>
                  <a:lnTo>
                    <a:pt x="717" y="72"/>
                  </a:lnTo>
                  <a:lnTo>
                    <a:pt x="717" y="72"/>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00" name="Freeform 4"/>
            <p:cNvSpPr>
              <a:spLocks/>
            </p:cNvSpPr>
            <p:nvPr/>
          </p:nvSpPr>
          <p:spPr bwMode="hidden">
            <a:xfrm>
              <a:off x="5386" y="3794"/>
              <a:ext cx="378" cy="522"/>
            </a:xfrm>
            <a:custGeom>
              <a:avLst/>
              <a:gdLst>
                <a:gd name="T0" fmla="*/ 377 w 377"/>
                <a:gd name="T1" fmla="*/ 0 h 522"/>
                <a:gd name="T2" fmla="*/ 293 w 377"/>
                <a:gd name="T3" fmla="*/ 132 h 522"/>
                <a:gd name="T4" fmla="*/ 204 w 377"/>
                <a:gd name="T5" fmla="*/ 264 h 522"/>
                <a:gd name="T6" fmla="*/ 102 w 377"/>
                <a:gd name="T7" fmla="*/ 396 h 522"/>
                <a:gd name="T8" fmla="*/ 0 w 377"/>
                <a:gd name="T9" fmla="*/ 522 h 522"/>
                <a:gd name="T10" fmla="*/ 12 w 377"/>
                <a:gd name="T11" fmla="*/ 522 h 522"/>
                <a:gd name="T12" fmla="*/ 114 w 377"/>
                <a:gd name="T13" fmla="*/ 402 h 522"/>
                <a:gd name="T14" fmla="*/ 204 w 377"/>
                <a:gd name="T15" fmla="*/ 282 h 522"/>
                <a:gd name="T16" fmla="*/ 377 w 377"/>
                <a:gd name="T17" fmla="*/ 24 h 522"/>
                <a:gd name="T18" fmla="*/ 377 w 377"/>
                <a:gd name="T19" fmla="*/ 0 h 522"/>
                <a:gd name="T20" fmla="*/ 377 w 377"/>
                <a:gd name="T21" fmla="*/ 0 h 5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77" h="522">
                  <a:moveTo>
                    <a:pt x="377" y="0"/>
                  </a:moveTo>
                  <a:lnTo>
                    <a:pt x="293" y="132"/>
                  </a:lnTo>
                  <a:lnTo>
                    <a:pt x="204" y="264"/>
                  </a:lnTo>
                  <a:lnTo>
                    <a:pt x="102" y="396"/>
                  </a:lnTo>
                  <a:lnTo>
                    <a:pt x="0" y="522"/>
                  </a:lnTo>
                  <a:lnTo>
                    <a:pt x="12" y="522"/>
                  </a:lnTo>
                  <a:lnTo>
                    <a:pt x="114" y="402"/>
                  </a:lnTo>
                  <a:lnTo>
                    <a:pt x="204" y="282"/>
                  </a:lnTo>
                  <a:lnTo>
                    <a:pt x="377" y="24"/>
                  </a:lnTo>
                  <a:lnTo>
                    <a:pt x="377" y="0"/>
                  </a:lnTo>
                  <a:lnTo>
                    <a:pt x="377" y="0"/>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01" name="Freeform 5"/>
            <p:cNvSpPr>
              <a:spLocks/>
            </p:cNvSpPr>
            <p:nvPr/>
          </p:nvSpPr>
          <p:spPr bwMode="hidden">
            <a:xfrm>
              <a:off x="5680" y="4214"/>
              <a:ext cx="84" cy="102"/>
            </a:xfrm>
            <a:custGeom>
              <a:avLst/>
              <a:gdLst>
                <a:gd name="T0" fmla="*/ 0 w 84"/>
                <a:gd name="T1" fmla="*/ 102 h 102"/>
                <a:gd name="T2" fmla="*/ 18 w 84"/>
                <a:gd name="T3" fmla="*/ 102 h 102"/>
                <a:gd name="T4" fmla="*/ 48 w 84"/>
                <a:gd name="T5" fmla="*/ 60 h 102"/>
                <a:gd name="T6" fmla="*/ 84 w 84"/>
                <a:gd name="T7" fmla="*/ 24 h 102"/>
                <a:gd name="T8" fmla="*/ 84 w 84"/>
                <a:gd name="T9" fmla="*/ 0 h 102"/>
                <a:gd name="T10" fmla="*/ 42 w 84"/>
                <a:gd name="T11" fmla="*/ 54 h 102"/>
                <a:gd name="T12" fmla="*/ 0 w 84"/>
                <a:gd name="T13" fmla="*/ 102 h 102"/>
                <a:gd name="T14" fmla="*/ 0 w 84"/>
                <a:gd name="T15" fmla="*/ 102 h 10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84" h="102">
                  <a:moveTo>
                    <a:pt x="0" y="102"/>
                  </a:moveTo>
                  <a:lnTo>
                    <a:pt x="18" y="102"/>
                  </a:lnTo>
                  <a:lnTo>
                    <a:pt x="48" y="60"/>
                  </a:lnTo>
                  <a:lnTo>
                    <a:pt x="84" y="24"/>
                  </a:lnTo>
                  <a:lnTo>
                    <a:pt x="84" y="0"/>
                  </a:lnTo>
                  <a:lnTo>
                    <a:pt x="42" y="54"/>
                  </a:lnTo>
                  <a:lnTo>
                    <a:pt x="0" y="102"/>
                  </a:lnTo>
                  <a:lnTo>
                    <a:pt x="0" y="102"/>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grpSp>
          <p:nvGrpSpPr>
            <p:cNvPr id="1035" name="Group 6"/>
            <p:cNvGrpSpPr>
              <a:grpSpLocks/>
            </p:cNvGrpSpPr>
            <p:nvPr/>
          </p:nvGrpSpPr>
          <p:grpSpPr bwMode="auto">
            <a:xfrm>
              <a:off x="288" y="0"/>
              <a:ext cx="5098" cy="4316"/>
              <a:chOff x="288" y="0"/>
              <a:chExt cx="5098" cy="4316"/>
            </a:xfrm>
          </p:grpSpPr>
          <p:sp>
            <p:nvSpPr>
              <p:cNvPr id="4103" name="Freeform 7"/>
              <p:cNvSpPr>
                <a:spLocks/>
              </p:cNvSpPr>
              <p:nvPr userDrawn="1"/>
            </p:nvSpPr>
            <p:spPr bwMode="hidden">
              <a:xfrm>
                <a:off x="2789" y="0"/>
                <a:ext cx="72" cy="4316"/>
              </a:xfrm>
              <a:custGeom>
                <a:avLst/>
                <a:gdLst>
                  <a:gd name="T0" fmla="*/ 0 w 72"/>
                  <a:gd name="T1" fmla="*/ 0 h 4316"/>
                  <a:gd name="T2" fmla="*/ 60 w 72"/>
                  <a:gd name="T3" fmla="*/ 4316 h 4316"/>
                  <a:gd name="T4" fmla="*/ 72 w 72"/>
                  <a:gd name="T5" fmla="*/ 4316 h 4316"/>
                  <a:gd name="T6" fmla="*/ 12 w 72"/>
                  <a:gd name="T7" fmla="*/ 0 h 4316"/>
                  <a:gd name="T8" fmla="*/ 0 w 72"/>
                  <a:gd name="T9" fmla="*/ 0 h 4316"/>
                  <a:gd name="T10" fmla="*/ 0 w 72"/>
                  <a:gd name="T11" fmla="*/ 0 h 4316"/>
                </a:gdLst>
                <a:ahLst/>
                <a:cxnLst>
                  <a:cxn ang="0">
                    <a:pos x="T0" y="T1"/>
                  </a:cxn>
                  <a:cxn ang="0">
                    <a:pos x="T2" y="T3"/>
                  </a:cxn>
                  <a:cxn ang="0">
                    <a:pos x="T4" y="T5"/>
                  </a:cxn>
                  <a:cxn ang="0">
                    <a:pos x="T6" y="T7"/>
                  </a:cxn>
                  <a:cxn ang="0">
                    <a:pos x="T8" y="T9"/>
                  </a:cxn>
                  <a:cxn ang="0">
                    <a:pos x="T10" y="T11"/>
                  </a:cxn>
                </a:cxnLst>
                <a:rect l="0" t="0" r="r" b="b"/>
                <a:pathLst>
                  <a:path w="72" h="4316">
                    <a:moveTo>
                      <a:pt x="0" y="0"/>
                    </a:moveTo>
                    <a:lnTo>
                      <a:pt x="60" y="4316"/>
                    </a:lnTo>
                    <a:lnTo>
                      <a:pt x="72" y="4316"/>
                    </a:lnTo>
                    <a:lnTo>
                      <a:pt x="12" y="0"/>
                    </a:lnTo>
                    <a:lnTo>
                      <a:pt x="0" y="0"/>
                    </a:lnTo>
                    <a:lnTo>
                      <a:pt x="0" y="0"/>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04" name="Freeform 8"/>
              <p:cNvSpPr>
                <a:spLocks/>
              </p:cNvSpPr>
              <p:nvPr userDrawn="1"/>
            </p:nvSpPr>
            <p:spPr bwMode="hidden">
              <a:xfrm>
                <a:off x="3089" y="0"/>
                <a:ext cx="174" cy="4316"/>
              </a:xfrm>
              <a:custGeom>
                <a:avLst/>
                <a:gdLst>
                  <a:gd name="T0" fmla="*/ 24 w 174"/>
                  <a:gd name="T1" fmla="*/ 0 h 4316"/>
                  <a:gd name="T2" fmla="*/ 12 w 174"/>
                  <a:gd name="T3" fmla="*/ 0 h 4316"/>
                  <a:gd name="T4" fmla="*/ 42 w 174"/>
                  <a:gd name="T5" fmla="*/ 216 h 4316"/>
                  <a:gd name="T6" fmla="*/ 72 w 174"/>
                  <a:gd name="T7" fmla="*/ 444 h 4316"/>
                  <a:gd name="T8" fmla="*/ 96 w 174"/>
                  <a:gd name="T9" fmla="*/ 689 h 4316"/>
                  <a:gd name="T10" fmla="*/ 120 w 174"/>
                  <a:gd name="T11" fmla="*/ 947 h 4316"/>
                  <a:gd name="T12" fmla="*/ 132 w 174"/>
                  <a:gd name="T13" fmla="*/ 1211 h 4316"/>
                  <a:gd name="T14" fmla="*/ 150 w 174"/>
                  <a:gd name="T15" fmla="*/ 1487 h 4316"/>
                  <a:gd name="T16" fmla="*/ 156 w 174"/>
                  <a:gd name="T17" fmla="*/ 1768 h 4316"/>
                  <a:gd name="T18" fmla="*/ 162 w 174"/>
                  <a:gd name="T19" fmla="*/ 2062 h 4316"/>
                  <a:gd name="T20" fmla="*/ 156 w 174"/>
                  <a:gd name="T21" fmla="*/ 2644 h 4316"/>
                  <a:gd name="T22" fmla="*/ 126 w 174"/>
                  <a:gd name="T23" fmla="*/ 3225 h 4316"/>
                  <a:gd name="T24" fmla="*/ 108 w 174"/>
                  <a:gd name="T25" fmla="*/ 3507 h 4316"/>
                  <a:gd name="T26" fmla="*/ 78 w 174"/>
                  <a:gd name="T27" fmla="*/ 3788 h 4316"/>
                  <a:gd name="T28" fmla="*/ 42 w 174"/>
                  <a:gd name="T29" fmla="*/ 4058 h 4316"/>
                  <a:gd name="T30" fmla="*/ 0 w 174"/>
                  <a:gd name="T31" fmla="*/ 4316 h 4316"/>
                  <a:gd name="T32" fmla="*/ 12 w 174"/>
                  <a:gd name="T33" fmla="*/ 4316 h 4316"/>
                  <a:gd name="T34" fmla="*/ 54 w 174"/>
                  <a:gd name="T35" fmla="*/ 4058 h 4316"/>
                  <a:gd name="T36" fmla="*/ 90 w 174"/>
                  <a:gd name="T37" fmla="*/ 3782 h 4316"/>
                  <a:gd name="T38" fmla="*/ 120 w 174"/>
                  <a:gd name="T39" fmla="*/ 3507 h 4316"/>
                  <a:gd name="T40" fmla="*/ 138 w 174"/>
                  <a:gd name="T41" fmla="*/ 3219 h 4316"/>
                  <a:gd name="T42" fmla="*/ 168 w 174"/>
                  <a:gd name="T43" fmla="*/ 2638 h 4316"/>
                  <a:gd name="T44" fmla="*/ 174 w 174"/>
                  <a:gd name="T45" fmla="*/ 2056 h 4316"/>
                  <a:gd name="T46" fmla="*/ 168 w 174"/>
                  <a:gd name="T47" fmla="*/ 1768 h 4316"/>
                  <a:gd name="T48" fmla="*/ 162 w 174"/>
                  <a:gd name="T49" fmla="*/ 1487 h 4316"/>
                  <a:gd name="T50" fmla="*/ 144 w 174"/>
                  <a:gd name="T51" fmla="*/ 1211 h 4316"/>
                  <a:gd name="T52" fmla="*/ 132 w 174"/>
                  <a:gd name="T53" fmla="*/ 941 h 4316"/>
                  <a:gd name="T54" fmla="*/ 108 w 174"/>
                  <a:gd name="T55" fmla="*/ 689 h 4316"/>
                  <a:gd name="T56" fmla="*/ 84 w 174"/>
                  <a:gd name="T57" fmla="*/ 444 h 4316"/>
                  <a:gd name="T58" fmla="*/ 54 w 174"/>
                  <a:gd name="T59" fmla="*/ 216 h 4316"/>
                  <a:gd name="T60" fmla="*/ 24 w 174"/>
                  <a:gd name="T61" fmla="*/ 0 h 4316"/>
                  <a:gd name="T62" fmla="*/ 24 w 174"/>
                  <a:gd name="T63" fmla="*/ 0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74" h="4316">
                    <a:moveTo>
                      <a:pt x="24" y="0"/>
                    </a:moveTo>
                    <a:lnTo>
                      <a:pt x="12" y="0"/>
                    </a:lnTo>
                    <a:lnTo>
                      <a:pt x="42" y="216"/>
                    </a:lnTo>
                    <a:lnTo>
                      <a:pt x="72" y="444"/>
                    </a:lnTo>
                    <a:lnTo>
                      <a:pt x="96" y="689"/>
                    </a:lnTo>
                    <a:lnTo>
                      <a:pt x="120" y="947"/>
                    </a:lnTo>
                    <a:lnTo>
                      <a:pt x="132" y="1211"/>
                    </a:lnTo>
                    <a:lnTo>
                      <a:pt x="150" y="1487"/>
                    </a:lnTo>
                    <a:lnTo>
                      <a:pt x="156" y="1768"/>
                    </a:lnTo>
                    <a:lnTo>
                      <a:pt x="162" y="2062"/>
                    </a:lnTo>
                    <a:lnTo>
                      <a:pt x="156" y="2644"/>
                    </a:lnTo>
                    <a:lnTo>
                      <a:pt x="126" y="3225"/>
                    </a:lnTo>
                    <a:lnTo>
                      <a:pt x="108" y="3507"/>
                    </a:lnTo>
                    <a:lnTo>
                      <a:pt x="78" y="3788"/>
                    </a:lnTo>
                    <a:lnTo>
                      <a:pt x="42" y="4058"/>
                    </a:lnTo>
                    <a:lnTo>
                      <a:pt x="0" y="4316"/>
                    </a:lnTo>
                    <a:lnTo>
                      <a:pt x="12" y="4316"/>
                    </a:lnTo>
                    <a:lnTo>
                      <a:pt x="54" y="4058"/>
                    </a:lnTo>
                    <a:lnTo>
                      <a:pt x="90" y="3782"/>
                    </a:lnTo>
                    <a:lnTo>
                      <a:pt x="120" y="3507"/>
                    </a:lnTo>
                    <a:lnTo>
                      <a:pt x="138" y="3219"/>
                    </a:lnTo>
                    <a:lnTo>
                      <a:pt x="168" y="2638"/>
                    </a:lnTo>
                    <a:lnTo>
                      <a:pt x="174" y="2056"/>
                    </a:lnTo>
                    <a:lnTo>
                      <a:pt x="168" y="1768"/>
                    </a:lnTo>
                    <a:lnTo>
                      <a:pt x="162" y="1487"/>
                    </a:lnTo>
                    <a:lnTo>
                      <a:pt x="144" y="1211"/>
                    </a:lnTo>
                    <a:lnTo>
                      <a:pt x="132" y="941"/>
                    </a:lnTo>
                    <a:lnTo>
                      <a:pt x="108" y="689"/>
                    </a:lnTo>
                    <a:lnTo>
                      <a:pt x="84" y="444"/>
                    </a:lnTo>
                    <a:lnTo>
                      <a:pt x="54" y="216"/>
                    </a:lnTo>
                    <a:lnTo>
                      <a:pt x="24" y="0"/>
                    </a:lnTo>
                    <a:lnTo>
                      <a:pt x="24" y="0"/>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05" name="Freeform 9"/>
              <p:cNvSpPr>
                <a:spLocks/>
              </p:cNvSpPr>
              <p:nvPr userDrawn="1"/>
            </p:nvSpPr>
            <p:spPr bwMode="hidden">
              <a:xfrm>
                <a:off x="3358" y="0"/>
                <a:ext cx="337" cy="4316"/>
              </a:xfrm>
              <a:custGeom>
                <a:avLst/>
                <a:gdLst>
                  <a:gd name="T0" fmla="*/ 329 w 335"/>
                  <a:gd name="T1" fmla="*/ 2014 h 4316"/>
                  <a:gd name="T2" fmla="*/ 317 w 335"/>
                  <a:gd name="T3" fmla="*/ 1726 h 4316"/>
                  <a:gd name="T4" fmla="*/ 293 w 335"/>
                  <a:gd name="T5" fmla="*/ 1445 h 4316"/>
                  <a:gd name="T6" fmla="*/ 263 w 335"/>
                  <a:gd name="T7" fmla="*/ 1175 h 4316"/>
                  <a:gd name="T8" fmla="*/ 228 w 335"/>
                  <a:gd name="T9" fmla="*/ 917 h 4316"/>
                  <a:gd name="T10" fmla="*/ 186 w 335"/>
                  <a:gd name="T11" fmla="*/ 665 h 4316"/>
                  <a:gd name="T12" fmla="*/ 132 w 335"/>
                  <a:gd name="T13" fmla="*/ 432 h 4316"/>
                  <a:gd name="T14" fmla="*/ 78 w 335"/>
                  <a:gd name="T15" fmla="*/ 204 h 4316"/>
                  <a:gd name="T16" fmla="*/ 12 w 335"/>
                  <a:gd name="T17" fmla="*/ 0 h 4316"/>
                  <a:gd name="T18" fmla="*/ 0 w 335"/>
                  <a:gd name="T19" fmla="*/ 0 h 4316"/>
                  <a:gd name="T20" fmla="*/ 66 w 335"/>
                  <a:gd name="T21" fmla="*/ 204 h 4316"/>
                  <a:gd name="T22" fmla="*/ 120 w 335"/>
                  <a:gd name="T23" fmla="*/ 432 h 4316"/>
                  <a:gd name="T24" fmla="*/ 174 w 335"/>
                  <a:gd name="T25" fmla="*/ 665 h 4316"/>
                  <a:gd name="T26" fmla="*/ 216 w 335"/>
                  <a:gd name="T27" fmla="*/ 917 h 4316"/>
                  <a:gd name="T28" fmla="*/ 251 w 335"/>
                  <a:gd name="T29" fmla="*/ 1175 h 4316"/>
                  <a:gd name="T30" fmla="*/ 281 w 335"/>
                  <a:gd name="T31" fmla="*/ 1445 h 4316"/>
                  <a:gd name="T32" fmla="*/ 305 w 335"/>
                  <a:gd name="T33" fmla="*/ 1726 h 4316"/>
                  <a:gd name="T34" fmla="*/ 317 w 335"/>
                  <a:gd name="T35" fmla="*/ 2014 h 4316"/>
                  <a:gd name="T36" fmla="*/ 323 w 335"/>
                  <a:gd name="T37" fmla="*/ 2314 h 4316"/>
                  <a:gd name="T38" fmla="*/ 317 w 335"/>
                  <a:gd name="T39" fmla="*/ 2608 h 4316"/>
                  <a:gd name="T40" fmla="*/ 305 w 335"/>
                  <a:gd name="T41" fmla="*/ 2907 h 4316"/>
                  <a:gd name="T42" fmla="*/ 281 w 335"/>
                  <a:gd name="T43" fmla="*/ 3201 h 4316"/>
                  <a:gd name="T44" fmla="*/ 257 w 335"/>
                  <a:gd name="T45" fmla="*/ 3489 h 4316"/>
                  <a:gd name="T46" fmla="*/ 216 w 335"/>
                  <a:gd name="T47" fmla="*/ 3777 h 4316"/>
                  <a:gd name="T48" fmla="*/ 174 w 335"/>
                  <a:gd name="T49" fmla="*/ 4052 h 4316"/>
                  <a:gd name="T50" fmla="*/ 120 w 335"/>
                  <a:gd name="T51" fmla="*/ 4316 h 4316"/>
                  <a:gd name="T52" fmla="*/ 132 w 335"/>
                  <a:gd name="T53" fmla="*/ 4316 h 4316"/>
                  <a:gd name="T54" fmla="*/ 186 w 335"/>
                  <a:gd name="T55" fmla="*/ 4052 h 4316"/>
                  <a:gd name="T56" fmla="*/ 228 w 335"/>
                  <a:gd name="T57" fmla="*/ 3777 h 4316"/>
                  <a:gd name="T58" fmla="*/ 269 w 335"/>
                  <a:gd name="T59" fmla="*/ 3489 h 4316"/>
                  <a:gd name="T60" fmla="*/ 293 w 335"/>
                  <a:gd name="T61" fmla="*/ 3201 h 4316"/>
                  <a:gd name="T62" fmla="*/ 317 w 335"/>
                  <a:gd name="T63" fmla="*/ 2907 h 4316"/>
                  <a:gd name="T64" fmla="*/ 329 w 335"/>
                  <a:gd name="T65" fmla="*/ 2608 h 4316"/>
                  <a:gd name="T66" fmla="*/ 335 w 335"/>
                  <a:gd name="T67" fmla="*/ 2314 h 4316"/>
                  <a:gd name="T68" fmla="*/ 329 w 335"/>
                  <a:gd name="T69" fmla="*/ 2014 h 4316"/>
                  <a:gd name="T70" fmla="*/ 329 w 335"/>
                  <a:gd name="T71" fmla="*/ 2014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35" h="4316">
                    <a:moveTo>
                      <a:pt x="329" y="2014"/>
                    </a:moveTo>
                    <a:lnTo>
                      <a:pt x="317" y="1726"/>
                    </a:lnTo>
                    <a:lnTo>
                      <a:pt x="293" y="1445"/>
                    </a:lnTo>
                    <a:lnTo>
                      <a:pt x="263" y="1175"/>
                    </a:lnTo>
                    <a:lnTo>
                      <a:pt x="228" y="917"/>
                    </a:lnTo>
                    <a:lnTo>
                      <a:pt x="186" y="665"/>
                    </a:lnTo>
                    <a:lnTo>
                      <a:pt x="132" y="432"/>
                    </a:lnTo>
                    <a:lnTo>
                      <a:pt x="78" y="204"/>
                    </a:lnTo>
                    <a:lnTo>
                      <a:pt x="12" y="0"/>
                    </a:lnTo>
                    <a:lnTo>
                      <a:pt x="0" y="0"/>
                    </a:lnTo>
                    <a:lnTo>
                      <a:pt x="66" y="204"/>
                    </a:lnTo>
                    <a:lnTo>
                      <a:pt x="120" y="432"/>
                    </a:lnTo>
                    <a:lnTo>
                      <a:pt x="174" y="665"/>
                    </a:lnTo>
                    <a:lnTo>
                      <a:pt x="216" y="917"/>
                    </a:lnTo>
                    <a:lnTo>
                      <a:pt x="251" y="1175"/>
                    </a:lnTo>
                    <a:lnTo>
                      <a:pt x="281" y="1445"/>
                    </a:lnTo>
                    <a:lnTo>
                      <a:pt x="305" y="1726"/>
                    </a:lnTo>
                    <a:lnTo>
                      <a:pt x="317" y="2014"/>
                    </a:lnTo>
                    <a:lnTo>
                      <a:pt x="323" y="2314"/>
                    </a:lnTo>
                    <a:lnTo>
                      <a:pt x="317" y="2608"/>
                    </a:lnTo>
                    <a:lnTo>
                      <a:pt x="305" y="2907"/>
                    </a:lnTo>
                    <a:lnTo>
                      <a:pt x="281" y="3201"/>
                    </a:lnTo>
                    <a:lnTo>
                      <a:pt x="257" y="3489"/>
                    </a:lnTo>
                    <a:lnTo>
                      <a:pt x="216" y="3777"/>
                    </a:lnTo>
                    <a:lnTo>
                      <a:pt x="174" y="4052"/>
                    </a:lnTo>
                    <a:lnTo>
                      <a:pt x="120" y="4316"/>
                    </a:lnTo>
                    <a:lnTo>
                      <a:pt x="132" y="4316"/>
                    </a:lnTo>
                    <a:lnTo>
                      <a:pt x="186" y="4052"/>
                    </a:lnTo>
                    <a:lnTo>
                      <a:pt x="228" y="3777"/>
                    </a:lnTo>
                    <a:lnTo>
                      <a:pt x="269" y="3489"/>
                    </a:lnTo>
                    <a:lnTo>
                      <a:pt x="293" y="3201"/>
                    </a:lnTo>
                    <a:lnTo>
                      <a:pt x="317" y="2907"/>
                    </a:lnTo>
                    <a:lnTo>
                      <a:pt x="329" y="2608"/>
                    </a:lnTo>
                    <a:lnTo>
                      <a:pt x="335" y="2314"/>
                    </a:lnTo>
                    <a:lnTo>
                      <a:pt x="329" y="2014"/>
                    </a:lnTo>
                    <a:lnTo>
                      <a:pt x="329" y="2014"/>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06" name="Freeform 10"/>
              <p:cNvSpPr>
                <a:spLocks/>
              </p:cNvSpPr>
              <p:nvPr userDrawn="1"/>
            </p:nvSpPr>
            <p:spPr bwMode="hidden">
              <a:xfrm>
                <a:off x="3676" y="0"/>
                <a:ext cx="427" cy="4316"/>
              </a:xfrm>
              <a:custGeom>
                <a:avLst/>
                <a:gdLst>
                  <a:gd name="T0" fmla="*/ 413 w 425"/>
                  <a:gd name="T1" fmla="*/ 1924 h 4316"/>
                  <a:gd name="T2" fmla="*/ 395 w 425"/>
                  <a:gd name="T3" fmla="*/ 1690 h 4316"/>
                  <a:gd name="T4" fmla="*/ 365 w 425"/>
                  <a:gd name="T5" fmla="*/ 1457 h 4316"/>
                  <a:gd name="T6" fmla="*/ 329 w 425"/>
                  <a:gd name="T7" fmla="*/ 1229 h 4316"/>
                  <a:gd name="T8" fmla="*/ 281 w 425"/>
                  <a:gd name="T9" fmla="*/ 1001 h 4316"/>
                  <a:gd name="T10" fmla="*/ 227 w 425"/>
                  <a:gd name="T11" fmla="*/ 761 h 4316"/>
                  <a:gd name="T12" fmla="*/ 162 w 425"/>
                  <a:gd name="T13" fmla="*/ 522 h 4316"/>
                  <a:gd name="T14" fmla="*/ 90 w 425"/>
                  <a:gd name="T15" fmla="*/ 270 h 4316"/>
                  <a:gd name="T16" fmla="*/ 12 w 425"/>
                  <a:gd name="T17" fmla="*/ 0 h 4316"/>
                  <a:gd name="T18" fmla="*/ 0 w 425"/>
                  <a:gd name="T19" fmla="*/ 0 h 4316"/>
                  <a:gd name="T20" fmla="*/ 84 w 425"/>
                  <a:gd name="T21" fmla="*/ 270 h 4316"/>
                  <a:gd name="T22" fmla="*/ 156 w 425"/>
                  <a:gd name="T23" fmla="*/ 522 h 4316"/>
                  <a:gd name="T24" fmla="*/ 216 w 425"/>
                  <a:gd name="T25" fmla="*/ 767 h 4316"/>
                  <a:gd name="T26" fmla="*/ 275 w 425"/>
                  <a:gd name="T27" fmla="*/ 1001 h 4316"/>
                  <a:gd name="T28" fmla="*/ 317 w 425"/>
                  <a:gd name="T29" fmla="*/ 1235 h 4316"/>
                  <a:gd name="T30" fmla="*/ 353 w 425"/>
                  <a:gd name="T31" fmla="*/ 1463 h 4316"/>
                  <a:gd name="T32" fmla="*/ 383 w 425"/>
                  <a:gd name="T33" fmla="*/ 1690 h 4316"/>
                  <a:gd name="T34" fmla="*/ 401 w 425"/>
                  <a:gd name="T35" fmla="*/ 1924 h 4316"/>
                  <a:gd name="T36" fmla="*/ 413 w 425"/>
                  <a:gd name="T37" fmla="*/ 2188 h 4316"/>
                  <a:gd name="T38" fmla="*/ 407 w 425"/>
                  <a:gd name="T39" fmla="*/ 2458 h 4316"/>
                  <a:gd name="T40" fmla="*/ 395 w 425"/>
                  <a:gd name="T41" fmla="*/ 2733 h 4316"/>
                  <a:gd name="T42" fmla="*/ 365 w 425"/>
                  <a:gd name="T43" fmla="*/ 3021 h 4316"/>
                  <a:gd name="T44" fmla="*/ 329 w 425"/>
                  <a:gd name="T45" fmla="*/ 3321 h 4316"/>
                  <a:gd name="T46" fmla="*/ 275 w 425"/>
                  <a:gd name="T47" fmla="*/ 3639 h 4316"/>
                  <a:gd name="T48" fmla="*/ 204 w 425"/>
                  <a:gd name="T49" fmla="*/ 3968 h 4316"/>
                  <a:gd name="T50" fmla="*/ 126 w 425"/>
                  <a:gd name="T51" fmla="*/ 4316 h 4316"/>
                  <a:gd name="T52" fmla="*/ 138 w 425"/>
                  <a:gd name="T53" fmla="*/ 4316 h 4316"/>
                  <a:gd name="T54" fmla="*/ 216 w 425"/>
                  <a:gd name="T55" fmla="*/ 3968 h 4316"/>
                  <a:gd name="T56" fmla="*/ 287 w 425"/>
                  <a:gd name="T57" fmla="*/ 3639 h 4316"/>
                  <a:gd name="T58" fmla="*/ 341 w 425"/>
                  <a:gd name="T59" fmla="*/ 3321 h 4316"/>
                  <a:gd name="T60" fmla="*/ 377 w 425"/>
                  <a:gd name="T61" fmla="*/ 3021 h 4316"/>
                  <a:gd name="T62" fmla="*/ 407 w 425"/>
                  <a:gd name="T63" fmla="*/ 2733 h 4316"/>
                  <a:gd name="T64" fmla="*/ 419 w 425"/>
                  <a:gd name="T65" fmla="*/ 2458 h 4316"/>
                  <a:gd name="T66" fmla="*/ 425 w 425"/>
                  <a:gd name="T67" fmla="*/ 2188 h 4316"/>
                  <a:gd name="T68" fmla="*/ 413 w 425"/>
                  <a:gd name="T69" fmla="*/ 1924 h 4316"/>
                  <a:gd name="T70" fmla="*/ 413 w 425"/>
                  <a:gd name="T71" fmla="*/ 1924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425" h="4316">
                    <a:moveTo>
                      <a:pt x="413" y="1924"/>
                    </a:moveTo>
                    <a:lnTo>
                      <a:pt x="395" y="1690"/>
                    </a:lnTo>
                    <a:lnTo>
                      <a:pt x="365" y="1457"/>
                    </a:lnTo>
                    <a:lnTo>
                      <a:pt x="329" y="1229"/>
                    </a:lnTo>
                    <a:lnTo>
                      <a:pt x="281" y="1001"/>
                    </a:lnTo>
                    <a:lnTo>
                      <a:pt x="227" y="761"/>
                    </a:lnTo>
                    <a:lnTo>
                      <a:pt x="162" y="522"/>
                    </a:lnTo>
                    <a:lnTo>
                      <a:pt x="90" y="270"/>
                    </a:lnTo>
                    <a:lnTo>
                      <a:pt x="12" y="0"/>
                    </a:lnTo>
                    <a:lnTo>
                      <a:pt x="0" y="0"/>
                    </a:lnTo>
                    <a:lnTo>
                      <a:pt x="84" y="270"/>
                    </a:lnTo>
                    <a:lnTo>
                      <a:pt x="156" y="522"/>
                    </a:lnTo>
                    <a:lnTo>
                      <a:pt x="216" y="767"/>
                    </a:lnTo>
                    <a:lnTo>
                      <a:pt x="275" y="1001"/>
                    </a:lnTo>
                    <a:lnTo>
                      <a:pt x="317" y="1235"/>
                    </a:lnTo>
                    <a:lnTo>
                      <a:pt x="353" y="1463"/>
                    </a:lnTo>
                    <a:lnTo>
                      <a:pt x="383" y="1690"/>
                    </a:lnTo>
                    <a:lnTo>
                      <a:pt x="401" y="1924"/>
                    </a:lnTo>
                    <a:lnTo>
                      <a:pt x="413" y="2188"/>
                    </a:lnTo>
                    <a:lnTo>
                      <a:pt x="407" y="2458"/>
                    </a:lnTo>
                    <a:lnTo>
                      <a:pt x="395" y="2733"/>
                    </a:lnTo>
                    <a:lnTo>
                      <a:pt x="365" y="3021"/>
                    </a:lnTo>
                    <a:lnTo>
                      <a:pt x="329" y="3321"/>
                    </a:lnTo>
                    <a:lnTo>
                      <a:pt x="275" y="3639"/>
                    </a:lnTo>
                    <a:lnTo>
                      <a:pt x="204" y="3968"/>
                    </a:lnTo>
                    <a:lnTo>
                      <a:pt x="126" y="4316"/>
                    </a:lnTo>
                    <a:lnTo>
                      <a:pt x="138" y="4316"/>
                    </a:lnTo>
                    <a:lnTo>
                      <a:pt x="216" y="3968"/>
                    </a:lnTo>
                    <a:lnTo>
                      <a:pt x="287" y="3639"/>
                    </a:lnTo>
                    <a:lnTo>
                      <a:pt x="341" y="3321"/>
                    </a:lnTo>
                    <a:lnTo>
                      <a:pt x="377" y="3021"/>
                    </a:lnTo>
                    <a:lnTo>
                      <a:pt x="407" y="2733"/>
                    </a:lnTo>
                    <a:lnTo>
                      <a:pt x="419" y="2458"/>
                    </a:lnTo>
                    <a:lnTo>
                      <a:pt x="425" y="2188"/>
                    </a:lnTo>
                    <a:lnTo>
                      <a:pt x="413" y="1924"/>
                    </a:lnTo>
                    <a:lnTo>
                      <a:pt x="413" y="1924"/>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07" name="Freeform 11"/>
              <p:cNvSpPr>
                <a:spLocks/>
              </p:cNvSpPr>
              <p:nvPr userDrawn="1"/>
            </p:nvSpPr>
            <p:spPr bwMode="hidden">
              <a:xfrm>
                <a:off x="3946" y="0"/>
                <a:ext cx="558" cy="4316"/>
              </a:xfrm>
              <a:custGeom>
                <a:avLst/>
                <a:gdLst>
                  <a:gd name="T0" fmla="*/ 556 w 556"/>
                  <a:gd name="T1" fmla="*/ 2020 h 4316"/>
                  <a:gd name="T2" fmla="*/ 538 w 556"/>
                  <a:gd name="T3" fmla="*/ 1732 h 4316"/>
                  <a:gd name="T4" fmla="*/ 503 w 556"/>
                  <a:gd name="T5" fmla="*/ 1445 h 4316"/>
                  <a:gd name="T6" fmla="*/ 455 w 556"/>
                  <a:gd name="T7" fmla="*/ 1175 h 4316"/>
                  <a:gd name="T8" fmla="*/ 395 w 556"/>
                  <a:gd name="T9" fmla="*/ 911 h 4316"/>
                  <a:gd name="T10" fmla="*/ 317 w 556"/>
                  <a:gd name="T11" fmla="*/ 659 h 4316"/>
                  <a:gd name="T12" fmla="*/ 228 w 556"/>
                  <a:gd name="T13" fmla="*/ 426 h 4316"/>
                  <a:gd name="T14" fmla="*/ 126 w 556"/>
                  <a:gd name="T15" fmla="*/ 204 h 4316"/>
                  <a:gd name="T16" fmla="*/ 12 w 556"/>
                  <a:gd name="T17" fmla="*/ 0 h 4316"/>
                  <a:gd name="T18" fmla="*/ 0 w 556"/>
                  <a:gd name="T19" fmla="*/ 0 h 4316"/>
                  <a:gd name="T20" fmla="*/ 114 w 556"/>
                  <a:gd name="T21" fmla="*/ 204 h 4316"/>
                  <a:gd name="T22" fmla="*/ 216 w 556"/>
                  <a:gd name="T23" fmla="*/ 426 h 4316"/>
                  <a:gd name="T24" fmla="*/ 305 w 556"/>
                  <a:gd name="T25" fmla="*/ 659 h 4316"/>
                  <a:gd name="T26" fmla="*/ 383 w 556"/>
                  <a:gd name="T27" fmla="*/ 911 h 4316"/>
                  <a:gd name="T28" fmla="*/ 443 w 556"/>
                  <a:gd name="T29" fmla="*/ 1175 h 4316"/>
                  <a:gd name="T30" fmla="*/ 491 w 556"/>
                  <a:gd name="T31" fmla="*/ 1445 h 4316"/>
                  <a:gd name="T32" fmla="*/ 526 w 556"/>
                  <a:gd name="T33" fmla="*/ 1732 h 4316"/>
                  <a:gd name="T34" fmla="*/ 544 w 556"/>
                  <a:gd name="T35" fmla="*/ 2020 h 4316"/>
                  <a:gd name="T36" fmla="*/ 544 w 556"/>
                  <a:gd name="T37" fmla="*/ 2326 h 4316"/>
                  <a:gd name="T38" fmla="*/ 532 w 556"/>
                  <a:gd name="T39" fmla="*/ 2632 h 4316"/>
                  <a:gd name="T40" fmla="*/ 503 w 556"/>
                  <a:gd name="T41" fmla="*/ 2931 h 4316"/>
                  <a:gd name="T42" fmla="*/ 455 w 556"/>
                  <a:gd name="T43" fmla="*/ 3225 h 4316"/>
                  <a:gd name="T44" fmla="*/ 389 w 556"/>
                  <a:gd name="T45" fmla="*/ 3513 h 4316"/>
                  <a:gd name="T46" fmla="*/ 311 w 556"/>
                  <a:gd name="T47" fmla="*/ 3788 h 4316"/>
                  <a:gd name="T48" fmla="*/ 216 w 556"/>
                  <a:gd name="T49" fmla="*/ 4058 h 4316"/>
                  <a:gd name="T50" fmla="*/ 102 w 556"/>
                  <a:gd name="T51" fmla="*/ 4316 h 4316"/>
                  <a:gd name="T52" fmla="*/ 114 w 556"/>
                  <a:gd name="T53" fmla="*/ 4316 h 4316"/>
                  <a:gd name="T54" fmla="*/ 228 w 556"/>
                  <a:gd name="T55" fmla="*/ 4058 h 4316"/>
                  <a:gd name="T56" fmla="*/ 323 w 556"/>
                  <a:gd name="T57" fmla="*/ 3788 h 4316"/>
                  <a:gd name="T58" fmla="*/ 401 w 556"/>
                  <a:gd name="T59" fmla="*/ 3513 h 4316"/>
                  <a:gd name="T60" fmla="*/ 467 w 556"/>
                  <a:gd name="T61" fmla="*/ 3225 h 4316"/>
                  <a:gd name="T62" fmla="*/ 515 w 556"/>
                  <a:gd name="T63" fmla="*/ 2931 h 4316"/>
                  <a:gd name="T64" fmla="*/ 544 w 556"/>
                  <a:gd name="T65" fmla="*/ 2632 h 4316"/>
                  <a:gd name="T66" fmla="*/ 556 w 556"/>
                  <a:gd name="T67" fmla="*/ 2326 h 4316"/>
                  <a:gd name="T68" fmla="*/ 556 w 556"/>
                  <a:gd name="T69" fmla="*/ 2020 h 4316"/>
                  <a:gd name="T70" fmla="*/ 556 w 556"/>
                  <a:gd name="T71" fmla="*/ 2020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556" h="4316">
                    <a:moveTo>
                      <a:pt x="556" y="2020"/>
                    </a:moveTo>
                    <a:lnTo>
                      <a:pt x="538" y="1732"/>
                    </a:lnTo>
                    <a:lnTo>
                      <a:pt x="503" y="1445"/>
                    </a:lnTo>
                    <a:lnTo>
                      <a:pt x="455" y="1175"/>
                    </a:lnTo>
                    <a:lnTo>
                      <a:pt x="395" y="911"/>
                    </a:lnTo>
                    <a:lnTo>
                      <a:pt x="317" y="659"/>
                    </a:lnTo>
                    <a:lnTo>
                      <a:pt x="228" y="426"/>
                    </a:lnTo>
                    <a:lnTo>
                      <a:pt x="126" y="204"/>
                    </a:lnTo>
                    <a:lnTo>
                      <a:pt x="12" y="0"/>
                    </a:lnTo>
                    <a:lnTo>
                      <a:pt x="0" y="0"/>
                    </a:lnTo>
                    <a:lnTo>
                      <a:pt x="114" y="204"/>
                    </a:lnTo>
                    <a:lnTo>
                      <a:pt x="216" y="426"/>
                    </a:lnTo>
                    <a:lnTo>
                      <a:pt x="305" y="659"/>
                    </a:lnTo>
                    <a:lnTo>
                      <a:pt x="383" y="911"/>
                    </a:lnTo>
                    <a:lnTo>
                      <a:pt x="443" y="1175"/>
                    </a:lnTo>
                    <a:lnTo>
                      <a:pt x="491" y="1445"/>
                    </a:lnTo>
                    <a:lnTo>
                      <a:pt x="526" y="1732"/>
                    </a:lnTo>
                    <a:lnTo>
                      <a:pt x="544" y="2020"/>
                    </a:lnTo>
                    <a:lnTo>
                      <a:pt x="544" y="2326"/>
                    </a:lnTo>
                    <a:lnTo>
                      <a:pt x="532" y="2632"/>
                    </a:lnTo>
                    <a:lnTo>
                      <a:pt x="503" y="2931"/>
                    </a:lnTo>
                    <a:lnTo>
                      <a:pt x="455" y="3225"/>
                    </a:lnTo>
                    <a:lnTo>
                      <a:pt x="389" y="3513"/>
                    </a:lnTo>
                    <a:lnTo>
                      <a:pt x="311" y="3788"/>
                    </a:lnTo>
                    <a:lnTo>
                      <a:pt x="216" y="4058"/>
                    </a:lnTo>
                    <a:lnTo>
                      <a:pt x="102" y="4316"/>
                    </a:lnTo>
                    <a:lnTo>
                      <a:pt x="114" y="4316"/>
                    </a:lnTo>
                    <a:lnTo>
                      <a:pt x="228" y="4058"/>
                    </a:lnTo>
                    <a:lnTo>
                      <a:pt x="323" y="3788"/>
                    </a:lnTo>
                    <a:lnTo>
                      <a:pt x="401" y="3513"/>
                    </a:lnTo>
                    <a:lnTo>
                      <a:pt x="467" y="3225"/>
                    </a:lnTo>
                    <a:lnTo>
                      <a:pt x="515" y="2931"/>
                    </a:lnTo>
                    <a:lnTo>
                      <a:pt x="544" y="2632"/>
                    </a:lnTo>
                    <a:lnTo>
                      <a:pt x="556" y="2326"/>
                    </a:lnTo>
                    <a:lnTo>
                      <a:pt x="556" y="2020"/>
                    </a:lnTo>
                    <a:lnTo>
                      <a:pt x="556" y="2020"/>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08" name="Freeform 12"/>
              <p:cNvSpPr>
                <a:spLocks/>
              </p:cNvSpPr>
              <p:nvPr userDrawn="1"/>
            </p:nvSpPr>
            <p:spPr bwMode="hidden">
              <a:xfrm>
                <a:off x="4246" y="0"/>
                <a:ext cx="690" cy="4316"/>
              </a:xfrm>
              <a:custGeom>
                <a:avLst/>
                <a:gdLst>
                  <a:gd name="T0" fmla="*/ 688 w 688"/>
                  <a:gd name="T1" fmla="*/ 2086 h 4316"/>
                  <a:gd name="T2" fmla="*/ 670 w 688"/>
                  <a:gd name="T3" fmla="*/ 1810 h 4316"/>
                  <a:gd name="T4" fmla="*/ 634 w 688"/>
                  <a:gd name="T5" fmla="*/ 1541 h 4316"/>
                  <a:gd name="T6" fmla="*/ 574 w 688"/>
                  <a:gd name="T7" fmla="*/ 1271 h 4316"/>
                  <a:gd name="T8" fmla="*/ 497 w 688"/>
                  <a:gd name="T9" fmla="*/ 1007 h 4316"/>
                  <a:gd name="T10" fmla="*/ 401 w 688"/>
                  <a:gd name="T11" fmla="*/ 749 h 4316"/>
                  <a:gd name="T12" fmla="*/ 293 w 688"/>
                  <a:gd name="T13" fmla="*/ 492 h 4316"/>
                  <a:gd name="T14" fmla="*/ 162 w 688"/>
                  <a:gd name="T15" fmla="*/ 240 h 4316"/>
                  <a:gd name="T16" fmla="*/ 12 w 688"/>
                  <a:gd name="T17" fmla="*/ 0 h 4316"/>
                  <a:gd name="T18" fmla="*/ 0 w 688"/>
                  <a:gd name="T19" fmla="*/ 0 h 4316"/>
                  <a:gd name="T20" fmla="*/ 150 w 688"/>
                  <a:gd name="T21" fmla="*/ 240 h 4316"/>
                  <a:gd name="T22" fmla="*/ 281 w 688"/>
                  <a:gd name="T23" fmla="*/ 492 h 4316"/>
                  <a:gd name="T24" fmla="*/ 389 w 688"/>
                  <a:gd name="T25" fmla="*/ 749 h 4316"/>
                  <a:gd name="T26" fmla="*/ 485 w 688"/>
                  <a:gd name="T27" fmla="*/ 1007 h 4316"/>
                  <a:gd name="T28" fmla="*/ 562 w 688"/>
                  <a:gd name="T29" fmla="*/ 1271 h 4316"/>
                  <a:gd name="T30" fmla="*/ 622 w 688"/>
                  <a:gd name="T31" fmla="*/ 1541 h 4316"/>
                  <a:gd name="T32" fmla="*/ 658 w 688"/>
                  <a:gd name="T33" fmla="*/ 1810 h 4316"/>
                  <a:gd name="T34" fmla="*/ 676 w 688"/>
                  <a:gd name="T35" fmla="*/ 2086 h 4316"/>
                  <a:gd name="T36" fmla="*/ 676 w 688"/>
                  <a:gd name="T37" fmla="*/ 2368 h 4316"/>
                  <a:gd name="T38" fmla="*/ 658 w 688"/>
                  <a:gd name="T39" fmla="*/ 2650 h 4316"/>
                  <a:gd name="T40" fmla="*/ 616 w 688"/>
                  <a:gd name="T41" fmla="*/ 2931 h 4316"/>
                  <a:gd name="T42" fmla="*/ 556 w 688"/>
                  <a:gd name="T43" fmla="*/ 3213 h 4316"/>
                  <a:gd name="T44" fmla="*/ 473 w 688"/>
                  <a:gd name="T45" fmla="*/ 3495 h 4316"/>
                  <a:gd name="T46" fmla="*/ 371 w 688"/>
                  <a:gd name="T47" fmla="*/ 3777 h 4316"/>
                  <a:gd name="T48" fmla="*/ 251 w 688"/>
                  <a:gd name="T49" fmla="*/ 4046 h 4316"/>
                  <a:gd name="T50" fmla="*/ 114 w 688"/>
                  <a:gd name="T51" fmla="*/ 4316 h 4316"/>
                  <a:gd name="T52" fmla="*/ 126 w 688"/>
                  <a:gd name="T53" fmla="*/ 4316 h 4316"/>
                  <a:gd name="T54" fmla="*/ 263 w 688"/>
                  <a:gd name="T55" fmla="*/ 4046 h 4316"/>
                  <a:gd name="T56" fmla="*/ 383 w 688"/>
                  <a:gd name="T57" fmla="*/ 3777 h 4316"/>
                  <a:gd name="T58" fmla="*/ 485 w 688"/>
                  <a:gd name="T59" fmla="*/ 3495 h 4316"/>
                  <a:gd name="T60" fmla="*/ 568 w 688"/>
                  <a:gd name="T61" fmla="*/ 3219 h 4316"/>
                  <a:gd name="T62" fmla="*/ 628 w 688"/>
                  <a:gd name="T63" fmla="*/ 2937 h 4316"/>
                  <a:gd name="T64" fmla="*/ 670 w 688"/>
                  <a:gd name="T65" fmla="*/ 2656 h 4316"/>
                  <a:gd name="T66" fmla="*/ 688 w 688"/>
                  <a:gd name="T67" fmla="*/ 2368 h 4316"/>
                  <a:gd name="T68" fmla="*/ 688 w 688"/>
                  <a:gd name="T69" fmla="*/ 2086 h 4316"/>
                  <a:gd name="T70" fmla="*/ 688 w 688"/>
                  <a:gd name="T71" fmla="*/ 2086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688" h="4316">
                    <a:moveTo>
                      <a:pt x="688" y="2086"/>
                    </a:moveTo>
                    <a:lnTo>
                      <a:pt x="670" y="1810"/>
                    </a:lnTo>
                    <a:lnTo>
                      <a:pt x="634" y="1541"/>
                    </a:lnTo>
                    <a:lnTo>
                      <a:pt x="574" y="1271"/>
                    </a:lnTo>
                    <a:lnTo>
                      <a:pt x="497" y="1007"/>
                    </a:lnTo>
                    <a:lnTo>
                      <a:pt x="401" y="749"/>
                    </a:lnTo>
                    <a:lnTo>
                      <a:pt x="293" y="492"/>
                    </a:lnTo>
                    <a:lnTo>
                      <a:pt x="162" y="240"/>
                    </a:lnTo>
                    <a:lnTo>
                      <a:pt x="12" y="0"/>
                    </a:lnTo>
                    <a:lnTo>
                      <a:pt x="0" y="0"/>
                    </a:lnTo>
                    <a:lnTo>
                      <a:pt x="150" y="240"/>
                    </a:lnTo>
                    <a:lnTo>
                      <a:pt x="281" y="492"/>
                    </a:lnTo>
                    <a:lnTo>
                      <a:pt x="389" y="749"/>
                    </a:lnTo>
                    <a:lnTo>
                      <a:pt x="485" y="1007"/>
                    </a:lnTo>
                    <a:lnTo>
                      <a:pt x="562" y="1271"/>
                    </a:lnTo>
                    <a:lnTo>
                      <a:pt x="622" y="1541"/>
                    </a:lnTo>
                    <a:lnTo>
                      <a:pt x="658" y="1810"/>
                    </a:lnTo>
                    <a:lnTo>
                      <a:pt x="676" y="2086"/>
                    </a:lnTo>
                    <a:lnTo>
                      <a:pt x="676" y="2368"/>
                    </a:lnTo>
                    <a:lnTo>
                      <a:pt x="658" y="2650"/>
                    </a:lnTo>
                    <a:lnTo>
                      <a:pt x="616" y="2931"/>
                    </a:lnTo>
                    <a:lnTo>
                      <a:pt x="556" y="3213"/>
                    </a:lnTo>
                    <a:lnTo>
                      <a:pt x="473" y="3495"/>
                    </a:lnTo>
                    <a:lnTo>
                      <a:pt x="371" y="3777"/>
                    </a:lnTo>
                    <a:lnTo>
                      <a:pt x="251" y="4046"/>
                    </a:lnTo>
                    <a:lnTo>
                      <a:pt x="114" y="4316"/>
                    </a:lnTo>
                    <a:lnTo>
                      <a:pt x="126" y="4316"/>
                    </a:lnTo>
                    <a:lnTo>
                      <a:pt x="263" y="4046"/>
                    </a:lnTo>
                    <a:lnTo>
                      <a:pt x="383" y="3777"/>
                    </a:lnTo>
                    <a:lnTo>
                      <a:pt x="485" y="3495"/>
                    </a:lnTo>
                    <a:lnTo>
                      <a:pt x="568" y="3219"/>
                    </a:lnTo>
                    <a:lnTo>
                      <a:pt x="628" y="2937"/>
                    </a:lnTo>
                    <a:lnTo>
                      <a:pt x="670" y="2656"/>
                    </a:lnTo>
                    <a:lnTo>
                      <a:pt x="688" y="2368"/>
                    </a:lnTo>
                    <a:lnTo>
                      <a:pt x="688" y="2086"/>
                    </a:lnTo>
                    <a:lnTo>
                      <a:pt x="688" y="2086"/>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09" name="Freeform 13"/>
              <p:cNvSpPr>
                <a:spLocks/>
              </p:cNvSpPr>
              <p:nvPr userDrawn="1"/>
            </p:nvSpPr>
            <p:spPr bwMode="hidden">
              <a:xfrm>
                <a:off x="4522" y="0"/>
                <a:ext cx="864" cy="4316"/>
              </a:xfrm>
              <a:custGeom>
                <a:avLst/>
                <a:gdLst>
                  <a:gd name="T0" fmla="*/ 855 w 861"/>
                  <a:gd name="T1" fmla="*/ 2128 h 4316"/>
                  <a:gd name="T2" fmla="*/ 831 w 861"/>
                  <a:gd name="T3" fmla="*/ 1834 h 4316"/>
                  <a:gd name="T4" fmla="*/ 808 w 861"/>
                  <a:gd name="T5" fmla="*/ 1684 h 4316"/>
                  <a:gd name="T6" fmla="*/ 784 w 861"/>
                  <a:gd name="T7" fmla="*/ 1541 h 4316"/>
                  <a:gd name="T8" fmla="*/ 748 w 861"/>
                  <a:gd name="T9" fmla="*/ 1397 h 4316"/>
                  <a:gd name="T10" fmla="*/ 712 w 861"/>
                  <a:gd name="T11" fmla="*/ 1253 h 4316"/>
                  <a:gd name="T12" fmla="*/ 664 w 861"/>
                  <a:gd name="T13" fmla="*/ 1115 h 4316"/>
                  <a:gd name="T14" fmla="*/ 610 w 861"/>
                  <a:gd name="T15" fmla="*/ 977 h 4316"/>
                  <a:gd name="T16" fmla="*/ 491 w 861"/>
                  <a:gd name="T17" fmla="*/ 719 h 4316"/>
                  <a:gd name="T18" fmla="*/ 353 w 861"/>
                  <a:gd name="T19" fmla="*/ 468 h 4316"/>
                  <a:gd name="T20" fmla="*/ 192 w 861"/>
                  <a:gd name="T21" fmla="*/ 228 h 4316"/>
                  <a:gd name="T22" fmla="*/ 12 w 861"/>
                  <a:gd name="T23" fmla="*/ 0 h 4316"/>
                  <a:gd name="T24" fmla="*/ 0 w 861"/>
                  <a:gd name="T25" fmla="*/ 0 h 4316"/>
                  <a:gd name="T26" fmla="*/ 180 w 861"/>
                  <a:gd name="T27" fmla="*/ 228 h 4316"/>
                  <a:gd name="T28" fmla="*/ 341 w 861"/>
                  <a:gd name="T29" fmla="*/ 468 h 4316"/>
                  <a:gd name="T30" fmla="*/ 479 w 861"/>
                  <a:gd name="T31" fmla="*/ 719 h 4316"/>
                  <a:gd name="T32" fmla="*/ 598 w 861"/>
                  <a:gd name="T33" fmla="*/ 983 h 4316"/>
                  <a:gd name="T34" fmla="*/ 652 w 861"/>
                  <a:gd name="T35" fmla="*/ 1121 h 4316"/>
                  <a:gd name="T36" fmla="*/ 700 w 861"/>
                  <a:gd name="T37" fmla="*/ 1259 h 4316"/>
                  <a:gd name="T38" fmla="*/ 736 w 861"/>
                  <a:gd name="T39" fmla="*/ 1403 h 4316"/>
                  <a:gd name="T40" fmla="*/ 772 w 861"/>
                  <a:gd name="T41" fmla="*/ 1547 h 4316"/>
                  <a:gd name="T42" fmla="*/ 802 w 861"/>
                  <a:gd name="T43" fmla="*/ 1690 h 4316"/>
                  <a:gd name="T44" fmla="*/ 819 w 861"/>
                  <a:gd name="T45" fmla="*/ 1834 h 4316"/>
                  <a:gd name="T46" fmla="*/ 837 w 861"/>
                  <a:gd name="T47" fmla="*/ 1984 h 4316"/>
                  <a:gd name="T48" fmla="*/ 843 w 861"/>
                  <a:gd name="T49" fmla="*/ 2128 h 4316"/>
                  <a:gd name="T50" fmla="*/ 849 w 861"/>
                  <a:gd name="T51" fmla="*/ 2278 h 4316"/>
                  <a:gd name="T52" fmla="*/ 843 w 861"/>
                  <a:gd name="T53" fmla="*/ 2428 h 4316"/>
                  <a:gd name="T54" fmla="*/ 831 w 861"/>
                  <a:gd name="T55" fmla="*/ 2572 h 4316"/>
                  <a:gd name="T56" fmla="*/ 819 w 861"/>
                  <a:gd name="T57" fmla="*/ 2721 h 4316"/>
                  <a:gd name="T58" fmla="*/ 796 w 861"/>
                  <a:gd name="T59" fmla="*/ 2865 h 4316"/>
                  <a:gd name="T60" fmla="*/ 766 w 861"/>
                  <a:gd name="T61" fmla="*/ 3015 h 4316"/>
                  <a:gd name="T62" fmla="*/ 724 w 861"/>
                  <a:gd name="T63" fmla="*/ 3159 h 4316"/>
                  <a:gd name="T64" fmla="*/ 682 w 861"/>
                  <a:gd name="T65" fmla="*/ 3303 h 4316"/>
                  <a:gd name="T66" fmla="*/ 586 w 861"/>
                  <a:gd name="T67" fmla="*/ 3567 h 4316"/>
                  <a:gd name="T68" fmla="*/ 473 w 861"/>
                  <a:gd name="T69" fmla="*/ 3824 h 4316"/>
                  <a:gd name="T70" fmla="*/ 335 w 861"/>
                  <a:gd name="T71" fmla="*/ 4076 h 4316"/>
                  <a:gd name="T72" fmla="*/ 180 w 861"/>
                  <a:gd name="T73" fmla="*/ 4316 h 4316"/>
                  <a:gd name="T74" fmla="*/ 192 w 861"/>
                  <a:gd name="T75" fmla="*/ 4316 h 4316"/>
                  <a:gd name="T76" fmla="*/ 347 w 861"/>
                  <a:gd name="T77" fmla="*/ 4076 h 4316"/>
                  <a:gd name="T78" fmla="*/ 485 w 861"/>
                  <a:gd name="T79" fmla="*/ 3824 h 4316"/>
                  <a:gd name="T80" fmla="*/ 598 w 861"/>
                  <a:gd name="T81" fmla="*/ 3573 h 4316"/>
                  <a:gd name="T82" fmla="*/ 694 w 861"/>
                  <a:gd name="T83" fmla="*/ 3309 h 4316"/>
                  <a:gd name="T84" fmla="*/ 736 w 861"/>
                  <a:gd name="T85" fmla="*/ 3165 h 4316"/>
                  <a:gd name="T86" fmla="*/ 778 w 861"/>
                  <a:gd name="T87" fmla="*/ 3021 h 4316"/>
                  <a:gd name="T88" fmla="*/ 808 w 861"/>
                  <a:gd name="T89" fmla="*/ 2871 h 4316"/>
                  <a:gd name="T90" fmla="*/ 831 w 861"/>
                  <a:gd name="T91" fmla="*/ 2727 h 4316"/>
                  <a:gd name="T92" fmla="*/ 843 w 861"/>
                  <a:gd name="T93" fmla="*/ 2578 h 4316"/>
                  <a:gd name="T94" fmla="*/ 855 w 861"/>
                  <a:gd name="T95" fmla="*/ 2428 h 4316"/>
                  <a:gd name="T96" fmla="*/ 861 w 861"/>
                  <a:gd name="T97" fmla="*/ 2278 h 4316"/>
                  <a:gd name="T98" fmla="*/ 855 w 861"/>
                  <a:gd name="T99" fmla="*/ 2128 h 4316"/>
                  <a:gd name="T100" fmla="*/ 855 w 861"/>
                  <a:gd name="T101" fmla="*/ 2128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861" h="4316">
                    <a:moveTo>
                      <a:pt x="855" y="2128"/>
                    </a:moveTo>
                    <a:lnTo>
                      <a:pt x="831" y="1834"/>
                    </a:lnTo>
                    <a:lnTo>
                      <a:pt x="808" y="1684"/>
                    </a:lnTo>
                    <a:lnTo>
                      <a:pt x="784" y="1541"/>
                    </a:lnTo>
                    <a:lnTo>
                      <a:pt x="748" y="1397"/>
                    </a:lnTo>
                    <a:lnTo>
                      <a:pt x="712" y="1253"/>
                    </a:lnTo>
                    <a:lnTo>
                      <a:pt x="664" y="1115"/>
                    </a:lnTo>
                    <a:lnTo>
                      <a:pt x="610" y="977"/>
                    </a:lnTo>
                    <a:lnTo>
                      <a:pt x="491" y="719"/>
                    </a:lnTo>
                    <a:lnTo>
                      <a:pt x="353" y="468"/>
                    </a:lnTo>
                    <a:lnTo>
                      <a:pt x="192" y="228"/>
                    </a:lnTo>
                    <a:lnTo>
                      <a:pt x="12" y="0"/>
                    </a:lnTo>
                    <a:lnTo>
                      <a:pt x="0" y="0"/>
                    </a:lnTo>
                    <a:lnTo>
                      <a:pt x="180" y="228"/>
                    </a:lnTo>
                    <a:lnTo>
                      <a:pt x="341" y="468"/>
                    </a:lnTo>
                    <a:lnTo>
                      <a:pt x="479" y="719"/>
                    </a:lnTo>
                    <a:lnTo>
                      <a:pt x="598" y="983"/>
                    </a:lnTo>
                    <a:lnTo>
                      <a:pt x="652" y="1121"/>
                    </a:lnTo>
                    <a:lnTo>
                      <a:pt x="700" y="1259"/>
                    </a:lnTo>
                    <a:lnTo>
                      <a:pt x="736" y="1403"/>
                    </a:lnTo>
                    <a:lnTo>
                      <a:pt x="772" y="1547"/>
                    </a:lnTo>
                    <a:lnTo>
                      <a:pt x="802" y="1690"/>
                    </a:lnTo>
                    <a:lnTo>
                      <a:pt x="819" y="1834"/>
                    </a:lnTo>
                    <a:lnTo>
                      <a:pt x="837" y="1984"/>
                    </a:lnTo>
                    <a:lnTo>
                      <a:pt x="843" y="2128"/>
                    </a:lnTo>
                    <a:lnTo>
                      <a:pt x="849" y="2278"/>
                    </a:lnTo>
                    <a:lnTo>
                      <a:pt x="843" y="2428"/>
                    </a:lnTo>
                    <a:lnTo>
                      <a:pt x="831" y="2572"/>
                    </a:lnTo>
                    <a:lnTo>
                      <a:pt x="819" y="2721"/>
                    </a:lnTo>
                    <a:lnTo>
                      <a:pt x="796" y="2865"/>
                    </a:lnTo>
                    <a:lnTo>
                      <a:pt x="766" y="3015"/>
                    </a:lnTo>
                    <a:lnTo>
                      <a:pt x="724" y="3159"/>
                    </a:lnTo>
                    <a:lnTo>
                      <a:pt x="682" y="3303"/>
                    </a:lnTo>
                    <a:lnTo>
                      <a:pt x="586" y="3567"/>
                    </a:lnTo>
                    <a:lnTo>
                      <a:pt x="473" y="3824"/>
                    </a:lnTo>
                    <a:lnTo>
                      <a:pt x="335" y="4076"/>
                    </a:lnTo>
                    <a:lnTo>
                      <a:pt x="180" y="4316"/>
                    </a:lnTo>
                    <a:lnTo>
                      <a:pt x="192" y="4316"/>
                    </a:lnTo>
                    <a:lnTo>
                      <a:pt x="347" y="4076"/>
                    </a:lnTo>
                    <a:lnTo>
                      <a:pt x="485" y="3824"/>
                    </a:lnTo>
                    <a:lnTo>
                      <a:pt x="598" y="3573"/>
                    </a:lnTo>
                    <a:lnTo>
                      <a:pt x="694" y="3309"/>
                    </a:lnTo>
                    <a:lnTo>
                      <a:pt x="736" y="3165"/>
                    </a:lnTo>
                    <a:lnTo>
                      <a:pt x="778" y="3021"/>
                    </a:lnTo>
                    <a:lnTo>
                      <a:pt x="808" y="2871"/>
                    </a:lnTo>
                    <a:lnTo>
                      <a:pt x="831" y="2727"/>
                    </a:lnTo>
                    <a:lnTo>
                      <a:pt x="843" y="2578"/>
                    </a:lnTo>
                    <a:lnTo>
                      <a:pt x="855" y="2428"/>
                    </a:lnTo>
                    <a:lnTo>
                      <a:pt x="861" y="2278"/>
                    </a:lnTo>
                    <a:lnTo>
                      <a:pt x="855" y="2128"/>
                    </a:lnTo>
                    <a:lnTo>
                      <a:pt x="855" y="2128"/>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10" name="Freeform 14"/>
              <p:cNvSpPr>
                <a:spLocks/>
              </p:cNvSpPr>
              <p:nvPr userDrawn="1"/>
            </p:nvSpPr>
            <p:spPr bwMode="hidden">
              <a:xfrm>
                <a:off x="2399" y="0"/>
                <a:ext cx="150" cy="4316"/>
              </a:xfrm>
              <a:custGeom>
                <a:avLst/>
                <a:gdLst>
                  <a:gd name="T0" fmla="*/ 18 w 149"/>
                  <a:gd name="T1" fmla="*/ 1942 h 4316"/>
                  <a:gd name="T2" fmla="*/ 30 w 149"/>
                  <a:gd name="T3" fmla="*/ 1630 h 4316"/>
                  <a:gd name="T4" fmla="*/ 42 w 149"/>
                  <a:gd name="T5" fmla="*/ 1331 h 4316"/>
                  <a:gd name="T6" fmla="*/ 59 w 149"/>
                  <a:gd name="T7" fmla="*/ 1055 h 4316"/>
                  <a:gd name="T8" fmla="*/ 77 w 149"/>
                  <a:gd name="T9" fmla="*/ 791 h 4316"/>
                  <a:gd name="T10" fmla="*/ 83 w 149"/>
                  <a:gd name="T11" fmla="*/ 671 h 4316"/>
                  <a:gd name="T12" fmla="*/ 95 w 149"/>
                  <a:gd name="T13" fmla="*/ 557 h 4316"/>
                  <a:gd name="T14" fmla="*/ 107 w 149"/>
                  <a:gd name="T15" fmla="*/ 444 h 4316"/>
                  <a:gd name="T16" fmla="*/ 113 w 149"/>
                  <a:gd name="T17" fmla="*/ 342 h 4316"/>
                  <a:gd name="T18" fmla="*/ 125 w 149"/>
                  <a:gd name="T19" fmla="*/ 246 h 4316"/>
                  <a:gd name="T20" fmla="*/ 131 w 149"/>
                  <a:gd name="T21" fmla="*/ 156 h 4316"/>
                  <a:gd name="T22" fmla="*/ 143 w 149"/>
                  <a:gd name="T23" fmla="*/ 72 h 4316"/>
                  <a:gd name="T24" fmla="*/ 149 w 149"/>
                  <a:gd name="T25" fmla="*/ 0 h 4316"/>
                  <a:gd name="T26" fmla="*/ 137 w 149"/>
                  <a:gd name="T27" fmla="*/ 0 h 4316"/>
                  <a:gd name="T28" fmla="*/ 131 w 149"/>
                  <a:gd name="T29" fmla="*/ 72 h 4316"/>
                  <a:gd name="T30" fmla="*/ 119 w 149"/>
                  <a:gd name="T31" fmla="*/ 156 h 4316"/>
                  <a:gd name="T32" fmla="*/ 113 w 149"/>
                  <a:gd name="T33" fmla="*/ 246 h 4316"/>
                  <a:gd name="T34" fmla="*/ 101 w 149"/>
                  <a:gd name="T35" fmla="*/ 342 h 4316"/>
                  <a:gd name="T36" fmla="*/ 95 w 149"/>
                  <a:gd name="T37" fmla="*/ 444 h 4316"/>
                  <a:gd name="T38" fmla="*/ 83 w 149"/>
                  <a:gd name="T39" fmla="*/ 557 h 4316"/>
                  <a:gd name="T40" fmla="*/ 71 w 149"/>
                  <a:gd name="T41" fmla="*/ 671 h 4316"/>
                  <a:gd name="T42" fmla="*/ 65 w 149"/>
                  <a:gd name="T43" fmla="*/ 791 h 4316"/>
                  <a:gd name="T44" fmla="*/ 48 w 149"/>
                  <a:gd name="T45" fmla="*/ 1055 h 4316"/>
                  <a:gd name="T46" fmla="*/ 30 w 149"/>
                  <a:gd name="T47" fmla="*/ 1331 h 4316"/>
                  <a:gd name="T48" fmla="*/ 18 w 149"/>
                  <a:gd name="T49" fmla="*/ 1630 h 4316"/>
                  <a:gd name="T50" fmla="*/ 6 w 149"/>
                  <a:gd name="T51" fmla="*/ 1942 h 4316"/>
                  <a:gd name="T52" fmla="*/ 0 w 149"/>
                  <a:gd name="T53" fmla="*/ 2278 h 4316"/>
                  <a:gd name="T54" fmla="*/ 6 w 149"/>
                  <a:gd name="T55" fmla="*/ 2602 h 4316"/>
                  <a:gd name="T56" fmla="*/ 12 w 149"/>
                  <a:gd name="T57" fmla="*/ 2919 h 4316"/>
                  <a:gd name="T58" fmla="*/ 24 w 149"/>
                  <a:gd name="T59" fmla="*/ 3219 h 4316"/>
                  <a:gd name="T60" fmla="*/ 36 w 149"/>
                  <a:gd name="T61" fmla="*/ 3513 h 4316"/>
                  <a:gd name="T62" fmla="*/ 59 w 149"/>
                  <a:gd name="T63" fmla="*/ 3794 h 4316"/>
                  <a:gd name="T64" fmla="*/ 89 w 149"/>
                  <a:gd name="T65" fmla="*/ 4058 h 4316"/>
                  <a:gd name="T66" fmla="*/ 125 w 149"/>
                  <a:gd name="T67" fmla="*/ 4316 h 4316"/>
                  <a:gd name="T68" fmla="*/ 137 w 149"/>
                  <a:gd name="T69" fmla="*/ 4316 h 4316"/>
                  <a:gd name="T70" fmla="*/ 101 w 149"/>
                  <a:gd name="T71" fmla="*/ 4058 h 4316"/>
                  <a:gd name="T72" fmla="*/ 71 w 149"/>
                  <a:gd name="T73" fmla="*/ 3794 h 4316"/>
                  <a:gd name="T74" fmla="*/ 48 w 149"/>
                  <a:gd name="T75" fmla="*/ 3513 h 4316"/>
                  <a:gd name="T76" fmla="*/ 36 w 149"/>
                  <a:gd name="T77" fmla="*/ 3225 h 4316"/>
                  <a:gd name="T78" fmla="*/ 24 w 149"/>
                  <a:gd name="T79" fmla="*/ 2919 h 4316"/>
                  <a:gd name="T80" fmla="*/ 18 w 149"/>
                  <a:gd name="T81" fmla="*/ 2608 h 4316"/>
                  <a:gd name="T82" fmla="*/ 12 w 149"/>
                  <a:gd name="T83" fmla="*/ 2278 h 4316"/>
                  <a:gd name="T84" fmla="*/ 18 w 149"/>
                  <a:gd name="T85" fmla="*/ 1942 h 4316"/>
                  <a:gd name="T86" fmla="*/ 18 w 149"/>
                  <a:gd name="T87" fmla="*/ 1942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49" h="4316">
                    <a:moveTo>
                      <a:pt x="18" y="1942"/>
                    </a:moveTo>
                    <a:lnTo>
                      <a:pt x="30" y="1630"/>
                    </a:lnTo>
                    <a:lnTo>
                      <a:pt x="42" y="1331"/>
                    </a:lnTo>
                    <a:lnTo>
                      <a:pt x="59" y="1055"/>
                    </a:lnTo>
                    <a:lnTo>
                      <a:pt x="77" y="791"/>
                    </a:lnTo>
                    <a:lnTo>
                      <a:pt x="83" y="671"/>
                    </a:lnTo>
                    <a:lnTo>
                      <a:pt x="95" y="557"/>
                    </a:lnTo>
                    <a:lnTo>
                      <a:pt x="107" y="444"/>
                    </a:lnTo>
                    <a:lnTo>
                      <a:pt x="113" y="342"/>
                    </a:lnTo>
                    <a:lnTo>
                      <a:pt x="125" y="246"/>
                    </a:lnTo>
                    <a:lnTo>
                      <a:pt x="131" y="156"/>
                    </a:lnTo>
                    <a:lnTo>
                      <a:pt x="143" y="72"/>
                    </a:lnTo>
                    <a:lnTo>
                      <a:pt x="149" y="0"/>
                    </a:lnTo>
                    <a:lnTo>
                      <a:pt x="137" y="0"/>
                    </a:lnTo>
                    <a:lnTo>
                      <a:pt x="131" y="72"/>
                    </a:lnTo>
                    <a:lnTo>
                      <a:pt x="119" y="156"/>
                    </a:lnTo>
                    <a:lnTo>
                      <a:pt x="113" y="246"/>
                    </a:lnTo>
                    <a:lnTo>
                      <a:pt x="101" y="342"/>
                    </a:lnTo>
                    <a:lnTo>
                      <a:pt x="95" y="444"/>
                    </a:lnTo>
                    <a:lnTo>
                      <a:pt x="83" y="557"/>
                    </a:lnTo>
                    <a:lnTo>
                      <a:pt x="71" y="671"/>
                    </a:lnTo>
                    <a:lnTo>
                      <a:pt x="65" y="791"/>
                    </a:lnTo>
                    <a:lnTo>
                      <a:pt x="48" y="1055"/>
                    </a:lnTo>
                    <a:lnTo>
                      <a:pt x="30" y="1331"/>
                    </a:lnTo>
                    <a:lnTo>
                      <a:pt x="18" y="1630"/>
                    </a:lnTo>
                    <a:lnTo>
                      <a:pt x="6" y="1942"/>
                    </a:lnTo>
                    <a:lnTo>
                      <a:pt x="0" y="2278"/>
                    </a:lnTo>
                    <a:lnTo>
                      <a:pt x="6" y="2602"/>
                    </a:lnTo>
                    <a:lnTo>
                      <a:pt x="12" y="2919"/>
                    </a:lnTo>
                    <a:lnTo>
                      <a:pt x="24" y="3219"/>
                    </a:lnTo>
                    <a:lnTo>
                      <a:pt x="36" y="3513"/>
                    </a:lnTo>
                    <a:lnTo>
                      <a:pt x="59" y="3794"/>
                    </a:lnTo>
                    <a:lnTo>
                      <a:pt x="89" y="4058"/>
                    </a:lnTo>
                    <a:lnTo>
                      <a:pt x="125" y="4316"/>
                    </a:lnTo>
                    <a:lnTo>
                      <a:pt x="137" y="4316"/>
                    </a:lnTo>
                    <a:lnTo>
                      <a:pt x="101" y="4058"/>
                    </a:lnTo>
                    <a:lnTo>
                      <a:pt x="71" y="3794"/>
                    </a:lnTo>
                    <a:lnTo>
                      <a:pt x="48" y="3513"/>
                    </a:lnTo>
                    <a:lnTo>
                      <a:pt x="36" y="3225"/>
                    </a:lnTo>
                    <a:lnTo>
                      <a:pt x="24" y="2919"/>
                    </a:lnTo>
                    <a:lnTo>
                      <a:pt x="18" y="2608"/>
                    </a:lnTo>
                    <a:lnTo>
                      <a:pt x="12" y="2278"/>
                    </a:lnTo>
                    <a:lnTo>
                      <a:pt x="18" y="1942"/>
                    </a:lnTo>
                    <a:lnTo>
                      <a:pt x="18" y="1942"/>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11" name="Freeform 15"/>
              <p:cNvSpPr>
                <a:spLocks/>
              </p:cNvSpPr>
              <p:nvPr userDrawn="1"/>
            </p:nvSpPr>
            <p:spPr bwMode="hidden">
              <a:xfrm>
                <a:off x="1967" y="0"/>
                <a:ext cx="300" cy="4316"/>
              </a:xfrm>
              <a:custGeom>
                <a:avLst/>
                <a:gdLst>
                  <a:gd name="T0" fmla="*/ 18 w 299"/>
                  <a:gd name="T1" fmla="*/ 2062 h 4316"/>
                  <a:gd name="T2" fmla="*/ 30 w 299"/>
                  <a:gd name="T3" fmla="*/ 1750 h 4316"/>
                  <a:gd name="T4" fmla="*/ 54 w 299"/>
                  <a:gd name="T5" fmla="*/ 1451 h 4316"/>
                  <a:gd name="T6" fmla="*/ 84 w 299"/>
                  <a:gd name="T7" fmla="*/ 1169 h 4316"/>
                  <a:gd name="T8" fmla="*/ 126 w 299"/>
                  <a:gd name="T9" fmla="*/ 899 h 4316"/>
                  <a:gd name="T10" fmla="*/ 162 w 299"/>
                  <a:gd name="T11" fmla="*/ 641 h 4316"/>
                  <a:gd name="T12" fmla="*/ 209 w 299"/>
                  <a:gd name="T13" fmla="*/ 408 h 4316"/>
                  <a:gd name="T14" fmla="*/ 251 w 299"/>
                  <a:gd name="T15" fmla="*/ 192 h 4316"/>
                  <a:gd name="T16" fmla="*/ 299 w 299"/>
                  <a:gd name="T17" fmla="*/ 0 h 4316"/>
                  <a:gd name="T18" fmla="*/ 287 w 299"/>
                  <a:gd name="T19" fmla="*/ 0 h 4316"/>
                  <a:gd name="T20" fmla="*/ 239 w 299"/>
                  <a:gd name="T21" fmla="*/ 192 h 4316"/>
                  <a:gd name="T22" fmla="*/ 198 w 299"/>
                  <a:gd name="T23" fmla="*/ 408 h 4316"/>
                  <a:gd name="T24" fmla="*/ 156 w 299"/>
                  <a:gd name="T25" fmla="*/ 641 h 4316"/>
                  <a:gd name="T26" fmla="*/ 114 w 299"/>
                  <a:gd name="T27" fmla="*/ 899 h 4316"/>
                  <a:gd name="T28" fmla="*/ 78 w 299"/>
                  <a:gd name="T29" fmla="*/ 1169 h 4316"/>
                  <a:gd name="T30" fmla="*/ 48 w 299"/>
                  <a:gd name="T31" fmla="*/ 1451 h 4316"/>
                  <a:gd name="T32" fmla="*/ 24 w 299"/>
                  <a:gd name="T33" fmla="*/ 1750 h 4316"/>
                  <a:gd name="T34" fmla="*/ 6 w 299"/>
                  <a:gd name="T35" fmla="*/ 2062 h 4316"/>
                  <a:gd name="T36" fmla="*/ 0 w 299"/>
                  <a:gd name="T37" fmla="*/ 2374 h 4316"/>
                  <a:gd name="T38" fmla="*/ 12 w 299"/>
                  <a:gd name="T39" fmla="*/ 2674 h 4316"/>
                  <a:gd name="T40" fmla="*/ 30 w 299"/>
                  <a:gd name="T41" fmla="*/ 2973 h 4316"/>
                  <a:gd name="T42" fmla="*/ 54 w 299"/>
                  <a:gd name="T43" fmla="*/ 3255 h 4316"/>
                  <a:gd name="T44" fmla="*/ 96 w 299"/>
                  <a:gd name="T45" fmla="*/ 3537 h 4316"/>
                  <a:gd name="T46" fmla="*/ 144 w 299"/>
                  <a:gd name="T47" fmla="*/ 3806 h 4316"/>
                  <a:gd name="T48" fmla="*/ 203 w 299"/>
                  <a:gd name="T49" fmla="*/ 4064 h 4316"/>
                  <a:gd name="T50" fmla="*/ 275 w 299"/>
                  <a:gd name="T51" fmla="*/ 4316 h 4316"/>
                  <a:gd name="T52" fmla="*/ 287 w 299"/>
                  <a:gd name="T53" fmla="*/ 4316 h 4316"/>
                  <a:gd name="T54" fmla="*/ 215 w 299"/>
                  <a:gd name="T55" fmla="*/ 4064 h 4316"/>
                  <a:gd name="T56" fmla="*/ 156 w 299"/>
                  <a:gd name="T57" fmla="*/ 3806 h 4316"/>
                  <a:gd name="T58" fmla="*/ 108 w 299"/>
                  <a:gd name="T59" fmla="*/ 3537 h 4316"/>
                  <a:gd name="T60" fmla="*/ 66 w 299"/>
                  <a:gd name="T61" fmla="*/ 3261 h 4316"/>
                  <a:gd name="T62" fmla="*/ 42 w 299"/>
                  <a:gd name="T63" fmla="*/ 2973 h 4316"/>
                  <a:gd name="T64" fmla="*/ 24 w 299"/>
                  <a:gd name="T65" fmla="*/ 2680 h 4316"/>
                  <a:gd name="T66" fmla="*/ 12 w 299"/>
                  <a:gd name="T67" fmla="*/ 2374 h 4316"/>
                  <a:gd name="T68" fmla="*/ 18 w 299"/>
                  <a:gd name="T69" fmla="*/ 2062 h 4316"/>
                  <a:gd name="T70" fmla="*/ 18 w 299"/>
                  <a:gd name="T71" fmla="*/ 2062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99" h="4316">
                    <a:moveTo>
                      <a:pt x="18" y="2062"/>
                    </a:moveTo>
                    <a:lnTo>
                      <a:pt x="30" y="1750"/>
                    </a:lnTo>
                    <a:lnTo>
                      <a:pt x="54" y="1451"/>
                    </a:lnTo>
                    <a:lnTo>
                      <a:pt x="84" y="1169"/>
                    </a:lnTo>
                    <a:lnTo>
                      <a:pt x="126" y="899"/>
                    </a:lnTo>
                    <a:lnTo>
                      <a:pt x="162" y="641"/>
                    </a:lnTo>
                    <a:lnTo>
                      <a:pt x="209" y="408"/>
                    </a:lnTo>
                    <a:lnTo>
                      <a:pt x="251" y="192"/>
                    </a:lnTo>
                    <a:lnTo>
                      <a:pt x="299" y="0"/>
                    </a:lnTo>
                    <a:lnTo>
                      <a:pt x="287" y="0"/>
                    </a:lnTo>
                    <a:lnTo>
                      <a:pt x="239" y="192"/>
                    </a:lnTo>
                    <a:lnTo>
                      <a:pt x="198" y="408"/>
                    </a:lnTo>
                    <a:lnTo>
                      <a:pt x="156" y="641"/>
                    </a:lnTo>
                    <a:lnTo>
                      <a:pt x="114" y="899"/>
                    </a:lnTo>
                    <a:lnTo>
                      <a:pt x="78" y="1169"/>
                    </a:lnTo>
                    <a:lnTo>
                      <a:pt x="48" y="1451"/>
                    </a:lnTo>
                    <a:lnTo>
                      <a:pt x="24" y="1750"/>
                    </a:lnTo>
                    <a:lnTo>
                      <a:pt x="6" y="2062"/>
                    </a:lnTo>
                    <a:lnTo>
                      <a:pt x="0" y="2374"/>
                    </a:lnTo>
                    <a:lnTo>
                      <a:pt x="12" y="2674"/>
                    </a:lnTo>
                    <a:lnTo>
                      <a:pt x="30" y="2973"/>
                    </a:lnTo>
                    <a:lnTo>
                      <a:pt x="54" y="3255"/>
                    </a:lnTo>
                    <a:lnTo>
                      <a:pt x="96" y="3537"/>
                    </a:lnTo>
                    <a:lnTo>
                      <a:pt x="144" y="3806"/>
                    </a:lnTo>
                    <a:lnTo>
                      <a:pt x="203" y="4064"/>
                    </a:lnTo>
                    <a:lnTo>
                      <a:pt x="275" y="4316"/>
                    </a:lnTo>
                    <a:lnTo>
                      <a:pt x="287" y="4316"/>
                    </a:lnTo>
                    <a:lnTo>
                      <a:pt x="215" y="4064"/>
                    </a:lnTo>
                    <a:lnTo>
                      <a:pt x="156" y="3806"/>
                    </a:lnTo>
                    <a:lnTo>
                      <a:pt x="108" y="3537"/>
                    </a:lnTo>
                    <a:lnTo>
                      <a:pt x="66" y="3261"/>
                    </a:lnTo>
                    <a:lnTo>
                      <a:pt x="42" y="2973"/>
                    </a:lnTo>
                    <a:lnTo>
                      <a:pt x="24" y="2680"/>
                    </a:lnTo>
                    <a:lnTo>
                      <a:pt x="12" y="2374"/>
                    </a:lnTo>
                    <a:lnTo>
                      <a:pt x="18" y="2062"/>
                    </a:lnTo>
                    <a:lnTo>
                      <a:pt x="18" y="2062"/>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12" name="Freeform 16"/>
              <p:cNvSpPr>
                <a:spLocks/>
              </p:cNvSpPr>
              <p:nvPr userDrawn="1"/>
            </p:nvSpPr>
            <p:spPr bwMode="hidden">
              <a:xfrm>
                <a:off x="1566" y="0"/>
                <a:ext cx="425" cy="4316"/>
              </a:xfrm>
              <a:custGeom>
                <a:avLst/>
                <a:gdLst>
                  <a:gd name="T0" fmla="*/ 424 w 424"/>
                  <a:gd name="T1" fmla="*/ 0 h 4316"/>
                  <a:gd name="T2" fmla="*/ 412 w 424"/>
                  <a:gd name="T3" fmla="*/ 0 h 4316"/>
                  <a:gd name="T4" fmla="*/ 316 w 424"/>
                  <a:gd name="T5" fmla="*/ 222 h 4316"/>
                  <a:gd name="T6" fmla="*/ 239 w 424"/>
                  <a:gd name="T7" fmla="*/ 462 h 4316"/>
                  <a:gd name="T8" fmla="*/ 167 w 424"/>
                  <a:gd name="T9" fmla="*/ 707 h 4316"/>
                  <a:gd name="T10" fmla="*/ 107 w 424"/>
                  <a:gd name="T11" fmla="*/ 971 h 4316"/>
                  <a:gd name="T12" fmla="*/ 65 w 424"/>
                  <a:gd name="T13" fmla="*/ 1247 h 4316"/>
                  <a:gd name="T14" fmla="*/ 29 w 424"/>
                  <a:gd name="T15" fmla="*/ 1529 h 4316"/>
                  <a:gd name="T16" fmla="*/ 6 w 424"/>
                  <a:gd name="T17" fmla="*/ 1822 h 4316"/>
                  <a:gd name="T18" fmla="*/ 0 w 424"/>
                  <a:gd name="T19" fmla="*/ 2122 h 4316"/>
                  <a:gd name="T20" fmla="*/ 6 w 424"/>
                  <a:gd name="T21" fmla="*/ 2404 h 4316"/>
                  <a:gd name="T22" fmla="*/ 24 w 424"/>
                  <a:gd name="T23" fmla="*/ 2686 h 4316"/>
                  <a:gd name="T24" fmla="*/ 47 w 424"/>
                  <a:gd name="T25" fmla="*/ 2961 h 4316"/>
                  <a:gd name="T26" fmla="*/ 89 w 424"/>
                  <a:gd name="T27" fmla="*/ 3243 h 4316"/>
                  <a:gd name="T28" fmla="*/ 137 w 424"/>
                  <a:gd name="T29" fmla="*/ 3519 h 4316"/>
                  <a:gd name="T30" fmla="*/ 197 w 424"/>
                  <a:gd name="T31" fmla="*/ 3788 h 4316"/>
                  <a:gd name="T32" fmla="*/ 269 w 424"/>
                  <a:gd name="T33" fmla="*/ 4058 h 4316"/>
                  <a:gd name="T34" fmla="*/ 346 w 424"/>
                  <a:gd name="T35" fmla="*/ 4316 h 4316"/>
                  <a:gd name="T36" fmla="*/ 358 w 424"/>
                  <a:gd name="T37" fmla="*/ 4316 h 4316"/>
                  <a:gd name="T38" fmla="*/ 281 w 424"/>
                  <a:gd name="T39" fmla="*/ 4058 h 4316"/>
                  <a:gd name="T40" fmla="*/ 209 w 424"/>
                  <a:gd name="T41" fmla="*/ 3788 h 4316"/>
                  <a:gd name="T42" fmla="*/ 149 w 424"/>
                  <a:gd name="T43" fmla="*/ 3519 h 4316"/>
                  <a:gd name="T44" fmla="*/ 101 w 424"/>
                  <a:gd name="T45" fmla="*/ 3243 h 4316"/>
                  <a:gd name="T46" fmla="*/ 59 w 424"/>
                  <a:gd name="T47" fmla="*/ 2961 h 4316"/>
                  <a:gd name="T48" fmla="*/ 35 w 424"/>
                  <a:gd name="T49" fmla="*/ 2686 h 4316"/>
                  <a:gd name="T50" fmla="*/ 18 w 424"/>
                  <a:gd name="T51" fmla="*/ 2404 h 4316"/>
                  <a:gd name="T52" fmla="*/ 12 w 424"/>
                  <a:gd name="T53" fmla="*/ 2122 h 4316"/>
                  <a:gd name="T54" fmla="*/ 18 w 424"/>
                  <a:gd name="T55" fmla="*/ 1822 h 4316"/>
                  <a:gd name="T56" fmla="*/ 41 w 424"/>
                  <a:gd name="T57" fmla="*/ 1529 h 4316"/>
                  <a:gd name="T58" fmla="*/ 71 w 424"/>
                  <a:gd name="T59" fmla="*/ 1247 h 4316"/>
                  <a:gd name="T60" fmla="*/ 119 w 424"/>
                  <a:gd name="T61" fmla="*/ 971 h 4316"/>
                  <a:gd name="T62" fmla="*/ 179 w 424"/>
                  <a:gd name="T63" fmla="*/ 707 h 4316"/>
                  <a:gd name="T64" fmla="*/ 245 w 424"/>
                  <a:gd name="T65" fmla="*/ 462 h 4316"/>
                  <a:gd name="T66" fmla="*/ 328 w 424"/>
                  <a:gd name="T67" fmla="*/ 222 h 4316"/>
                  <a:gd name="T68" fmla="*/ 424 w 424"/>
                  <a:gd name="T69" fmla="*/ 0 h 4316"/>
                  <a:gd name="T70" fmla="*/ 424 w 424"/>
                  <a:gd name="T71" fmla="*/ 0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424" h="4316">
                    <a:moveTo>
                      <a:pt x="424" y="0"/>
                    </a:moveTo>
                    <a:lnTo>
                      <a:pt x="412" y="0"/>
                    </a:lnTo>
                    <a:lnTo>
                      <a:pt x="316" y="222"/>
                    </a:lnTo>
                    <a:lnTo>
                      <a:pt x="239" y="462"/>
                    </a:lnTo>
                    <a:lnTo>
                      <a:pt x="167" y="707"/>
                    </a:lnTo>
                    <a:lnTo>
                      <a:pt x="107" y="971"/>
                    </a:lnTo>
                    <a:lnTo>
                      <a:pt x="65" y="1247"/>
                    </a:lnTo>
                    <a:lnTo>
                      <a:pt x="29" y="1529"/>
                    </a:lnTo>
                    <a:lnTo>
                      <a:pt x="6" y="1822"/>
                    </a:lnTo>
                    <a:lnTo>
                      <a:pt x="0" y="2122"/>
                    </a:lnTo>
                    <a:lnTo>
                      <a:pt x="6" y="2404"/>
                    </a:lnTo>
                    <a:lnTo>
                      <a:pt x="24" y="2686"/>
                    </a:lnTo>
                    <a:lnTo>
                      <a:pt x="47" y="2961"/>
                    </a:lnTo>
                    <a:lnTo>
                      <a:pt x="89" y="3243"/>
                    </a:lnTo>
                    <a:lnTo>
                      <a:pt x="137" y="3519"/>
                    </a:lnTo>
                    <a:lnTo>
                      <a:pt x="197" y="3788"/>
                    </a:lnTo>
                    <a:lnTo>
                      <a:pt x="269" y="4058"/>
                    </a:lnTo>
                    <a:lnTo>
                      <a:pt x="346" y="4316"/>
                    </a:lnTo>
                    <a:lnTo>
                      <a:pt x="358" y="4316"/>
                    </a:lnTo>
                    <a:lnTo>
                      <a:pt x="281" y="4058"/>
                    </a:lnTo>
                    <a:lnTo>
                      <a:pt x="209" y="3788"/>
                    </a:lnTo>
                    <a:lnTo>
                      <a:pt x="149" y="3519"/>
                    </a:lnTo>
                    <a:lnTo>
                      <a:pt x="101" y="3243"/>
                    </a:lnTo>
                    <a:lnTo>
                      <a:pt x="59" y="2961"/>
                    </a:lnTo>
                    <a:lnTo>
                      <a:pt x="35" y="2686"/>
                    </a:lnTo>
                    <a:lnTo>
                      <a:pt x="18" y="2404"/>
                    </a:lnTo>
                    <a:lnTo>
                      <a:pt x="12" y="2122"/>
                    </a:lnTo>
                    <a:lnTo>
                      <a:pt x="18" y="1822"/>
                    </a:lnTo>
                    <a:lnTo>
                      <a:pt x="41" y="1529"/>
                    </a:lnTo>
                    <a:lnTo>
                      <a:pt x="71" y="1247"/>
                    </a:lnTo>
                    <a:lnTo>
                      <a:pt x="119" y="971"/>
                    </a:lnTo>
                    <a:lnTo>
                      <a:pt x="179" y="707"/>
                    </a:lnTo>
                    <a:lnTo>
                      <a:pt x="245" y="462"/>
                    </a:lnTo>
                    <a:lnTo>
                      <a:pt x="328" y="222"/>
                    </a:lnTo>
                    <a:lnTo>
                      <a:pt x="424" y="0"/>
                    </a:lnTo>
                    <a:lnTo>
                      <a:pt x="424" y="0"/>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13" name="Freeform 17"/>
              <p:cNvSpPr>
                <a:spLocks/>
              </p:cNvSpPr>
              <p:nvPr userDrawn="1"/>
            </p:nvSpPr>
            <p:spPr bwMode="hidden">
              <a:xfrm>
                <a:off x="1128" y="0"/>
                <a:ext cx="575" cy="4316"/>
              </a:xfrm>
              <a:custGeom>
                <a:avLst/>
                <a:gdLst>
                  <a:gd name="T0" fmla="*/ 12 w 574"/>
                  <a:gd name="T1" fmla="*/ 2146 h 4316"/>
                  <a:gd name="T2" fmla="*/ 24 w 574"/>
                  <a:gd name="T3" fmla="*/ 1846 h 4316"/>
                  <a:gd name="T4" fmla="*/ 54 w 574"/>
                  <a:gd name="T5" fmla="*/ 1559 h 4316"/>
                  <a:gd name="T6" fmla="*/ 96 w 574"/>
                  <a:gd name="T7" fmla="*/ 1277 h 4316"/>
                  <a:gd name="T8" fmla="*/ 162 w 574"/>
                  <a:gd name="T9" fmla="*/ 1001 h 4316"/>
                  <a:gd name="T10" fmla="*/ 239 w 574"/>
                  <a:gd name="T11" fmla="*/ 731 h 4316"/>
                  <a:gd name="T12" fmla="*/ 335 w 574"/>
                  <a:gd name="T13" fmla="*/ 480 h 4316"/>
                  <a:gd name="T14" fmla="*/ 449 w 574"/>
                  <a:gd name="T15" fmla="*/ 234 h 4316"/>
                  <a:gd name="T16" fmla="*/ 574 w 574"/>
                  <a:gd name="T17" fmla="*/ 0 h 4316"/>
                  <a:gd name="T18" fmla="*/ 562 w 574"/>
                  <a:gd name="T19" fmla="*/ 0 h 4316"/>
                  <a:gd name="T20" fmla="*/ 437 w 574"/>
                  <a:gd name="T21" fmla="*/ 234 h 4316"/>
                  <a:gd name="T22" fmla="*/ 323 w 574"/>
                  <a:gd name="T23" fmla="*/ 480 h 4316"/>
                  <a:gd name="T24" fmla="*/ 227 w 574"/>
                  <a:gd name="T25" fmla="*/ 737 h 4316"/>
                  <a:gd name="T26" fmla="*/ 150 w 574"/>
                  <a:gd name="T27" fmla="*/ 1001 h 4316"/>
                  <a:gd name="T28" fmla="*/ 84 w 574"/>
                  <a:gd name="T29" fmla="*/ 1277 h 4316"/>
                  <a:gd name="T30" fmla="*/ 42 w 574"/>
                  <a:gd name="T31" fmla="*/ 1559 h 4316"/>
                  <a:gd name="T32" fmla="*/ 12 w 574"/>
                  <a:gd name="T33" fmla="*/ 1852 h 4316"/>
                  <a:gd name="T34" fmla="*/ 0 w 574"/>
                  <a:gd name="T35" fmla="*/ 2146 h 4316"/>
                  <a:gd name="T36" fmla="*/ 6 w 574"/>
                  <a:gd name="T37" fmla="*/ 2434 h 4316"/>
                  <a:gd name="T38" fmla="*/ 30 w 574"/>
                  <a:gd name="T39" fmla="*/ 2715 h 4316"/>
                  <a:gd name="T40" fmla="*/ 66 w 574"/>
                  <a:gd name="T41" fmla="*/ 2997 h 4316"/>
                  <a:gd name="T42" fmla="*/ 120 w 574"/>
                  <a:gd name="T43" fmla="*/ 3273 h 4316"/>
                  <a:gd name="T44" fmla="*/ 191 w 574"/>
                  <a:gd name="T45" fmla="*/ 3549 h 4316"/>
                  <a:gd name="T46" fmla="*/ 275 w 574"/>
                  <a:gd name="T47" fmla="*/ 3812 h 4316"/>
                  <a:gd name="T48" fmla="*/ 371 w 574"/>
                  <a:gd name="T49" fmla="*/ 4070 h 4316"/>
                  <a:gd name="T50" fmla="*/ 484 w 574"/>
                  <a:gd name="T51" fmla="*/ 4316 h 4316"/>
                  <a:gd name="T52" fmla="*/ 496 w 574"/>
                  <a:gd name="T53" fmla="*/ 4316 h 4316"/>
                  <a:gd name="T54" fmla="*/ 383 w 574"/>
                  <a:gd name="T55" fmla="*/ 4070 h 4316"/>
                  <a:gd name="T56" fmla="*/ 287 w 574"/>
                  <a:gd name="T57" fmla="*/ 3812 h 4316"/>
                  <a:gd name="T58" fmla="*/ 203 w 574"/>
                  <a:gd name="T59" fmla="*/ 3549 h 4316"/>
                  <a:gd name="T60" fmla="*/ 132 w 574"/>
                  <a:gd name="T61" fmla="*/ 3273 h 4316"/>
                  <a:gd name="T62" fmla="*/ 78 w 574"/>
                  <a:gd name="T63" fmla="*/ 2997 h 4316"/>
                  <a:gd name="T64" fmla="*/ 42 w 574"/>
                  <a:gd name="T65" fmla="*/ 2715 h 4316"/>
                  <a:gd name="T66" fmla="*/ 18 w 574"/>
                  <a:gd name="T67" fmla="*/ 2434 h 4316"/>
                  <a:gd name="T68" fmla="*/ 12 w 574"/>
                  <a:gd name="T69" fmla="*/ 2146 h 4316"/>
                  <a:gd name="T70" fmla="*/ 12 w 574"/>
                  <a:gd name="T71" fmla="*/ 2146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574" h="4316">
                    <a:moveTo>
                      <a:pt x="12" y="2146"/>
                    </a:moveTo>
                    <a:lnTo>
                      <a:pt x="24" y="1846"/>
                    </a:lnTo>
                    <a:lnTo>
                      <a:pt x="54" y="1559"/>
                    </a:lnTo>
                    <a:lnTo>
                      <a:pt x="96" y="1277"/>
                    </a:lnTo>
                    <a:lnTo>
                      <a:pt x="162" y="1001"/>
                    </a:lnTo>
                    <a:lnTo>
                      <a:pt x="239" y="731"/>
                    </a:lnTo>
                    <a:lnTo>
                      <a:pt x="335" y="480"/>
                    </a:lnTo>
                    <a:lnTo>
                      <a:pt x="449" y="234"/>
                    </a:lnTo>
                    <a:lnTo>
                      <a:pt x="574" y="0"/>
                    </a:lnTo>
                    <a:lnTo>
                      <a:pt x="562" y="0"/>
                    </a:lnTo>
                    <a:lnTo>
                      <a:pt x="437" y="234"/>
                    </a:lnTo>
                    <a:lnTo>
                      <a:pt x="323" y="480"/>
                    </a:lnTo>
                    <a:lnTo>
                      <a:pt x="227" y="737"/>
                    </a:lnTo>
                    <a:lnTo>
                      <a:pt x="150" y="1001"/>
                    </a:lnTo>
                    <a:lnTo>
                      <a:pt x="84" y="1277"/>
                    </a:lnTo>
                    <a:lnTo>
                      <a:pt x="42" y="1559"/>
                    </a:lnTo>
                    <a:lnTo>
                      <a:pt x="12" y="1852"/>
                    </a:lnTo>
                    <a:lnTo>
                      <a:pt x="0" y="2146"/>
                    </a:lnTo>
                    <a:lnTo>
                      <a:pt x="6" y="2434"/>
                    </a:lnTo>
                    <a:lnTo>
                      <a:pt x="30" y="2715"/>
                    </a:lnTo>
                    <a:lnTo>
                      <a:pt x="66" y="2997"/>
                    </a:lnTo>
                    <a:lnTo>
                      <a:pt x="120" y="3273"/>
                    </a:lnTo>
                    <a:lnTo>
                      <a:pt x="191" y="3549"/>
                    </a:lnTo>
                    <a:lnTo>
                      <a:pt x="275" y="3812"/>
                    </a:lnTo>
                    <a:lnTo>
                      <a:pt x="371" y="4070"/>
                    </a:lnTo>
                    <a:lnTo>
                      <a:pt x="484" y="4316"/>
                    </a:lnTo>
                    <a:lnTo>
                      <a:pt x="496" y="4316"/>
                    </a:lnTo>
                    <a:lnTo>
                      <a:pt x="383" y="4070"/>
                    </a:lnTo>
                    <a:lnTo>
                      <a:pt x="287" y="3812"/>
                    </a:lnTo>
                    <a:lnTo>
                      <a:pt x="203" y="3549"/>
                    </a:lnTo>
                    <a:lnTo>
                      <a:pt x="132" y="3273"/>
                    </a:lnTo>
                    <a:lnTo>
                      <a:pt x="78" y="2997"/>
                    </a:lnTo>
                    <a:lnTo>
                      <a:pt x="42" y="2715"/>
                    </a:lnTo>
                    <a:lnTo>
                      <a:pt x="18" y="2434"/>
                    </a:lnTo>
                    <a:lnTo>
                      <a:pt x="12" y="2146"/>
                    </a:lnTo>
                    <a:lnTo>
                      <a:pt x="12" y="2146"/>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14" name="Freeform 18"/>
              <p:cNvSpPr>
                <a:spLocks/>
              </p:cNvSpPr>
              <p:nvPr userDrawn="1"/>
            </p:nvSpPr>
            <p:spPr bwMode="hidden">
              <a:xfrm>
                <a:off x="702" y="0"/>
                <a:ext cx="737" cy="4316"/>
              </a:xfrm>
              <a:custGeom>
                <a:avLst/>
                <a:gdLst>
                  <a:gd name="T0" fmla="*/ 12 w 735"/>
                  <a:gd name="T1" fmla="*/ 2098 h 4316"/>
                  <a:gd name="T2" fmla="*/ 29 w 735"/>
                  <a:gd name="T3" fmla="*/ 1798 h 4316"/>
                  <a:gd name="T4" fmla="*/ 71 w 735"/>
                  <a:gd name="T5" fmla="*/ 1505 h 4316"/>
                  <a:gd name="T6" fmla="*/ 131 w 735"/>
                  <a:gd name="T7" fmla="*/ 1223 h 4316"/>
                  <a:gd name="T8" fmla="*/ 215 w 735"/>
                  <a:gd name="T9" fmla="*/ 941 h 4316"/>
                  <a:gd name="T10" fmla="*/ 316 w 735"/>
                  <a:gd name="T11" fmla="*/ 689 h 4316"/>
                  <a:gd name="T12" fmla="*/ 442 w 735"/>
                  <a:gd name="T13" fmla="*/ 444 h 4316"/>
                  <a:gd name="T14" fmla="*/ 580 w 735"/>
                  <a:gd name="T15" fmla="*/ 216 h 4316"/>
                  <a:gd name="T16" fmla="*/ 735 w 735"/>
                  <a:gd name="T17" fmla="*/ 0 h 4316"/>
                  <a:gd name="T18" fmla="*/ 723 w 735"/>
                  <a:gd name="T19" fmla="*/ 0 h 4316"/>
                  <a:gd name="T20" fmla="*/ 568 w 735"/>
                  <a:gd name="T21" fmla="*/ 210 h 4316"/>
                  <a:gd name="T22" fmla="*/ 430 w 735"/>
                  <a:gd name="T23" fmla="*/ 438 h 4316"/>
                  <a:gd name="T24" fmla="*/ 311 w 735"/>
                  <a:gd name="T25" fmla="*/ 683 h 4316"/>
                  <a:gd name="T26" fmla="*/ 209 w 735"/>
                  <a:gd name="T27" fmla="*/ 941 h 4316"/>
                  <a:gd name="T28" fmla="*/ 125 w 735"/>
                  <a:gd name="T29" fmla="*/ 1217 h 4316"/>
                  <a:gd name="T30" fmla="*/ 59 w 735"/>
                  <a:gd name="T31" fmla="*/ 1505 h 4316"/>
                  <a:gd name="T32" fmla="*/ 18 w 735"/>
                  <a:gd name="T33" fmla="*/ 1798 h 4316"/>
                  <a:gd name="T34" fmla="*/ 0 w 735"/>
                  <a:gd name="T35" fmla="*/ 2098 h 4316"/>
                  <a:gd name="T36" fmla="*/ 6 w 735"/>
                  <a:gd name="T37" fmla="*/ 2404 h 4316"/>
                  <a:gd name="T38" fmla="*/ 29 w 735"/>
                  <a:gd name="T39" fmla="*/ 2709 h 4316"/>
                  <a:gd name="T40" fmla="*/ 77 w 735"/>
                  <a:gd name="T41" fmla="*/ 3015 h 4316"/>
                  <a:gd name="T42" fmla="*/ 149 w 735"/>
                  <a:gd name="T43" fmla="*/ 3315 h 4316"/>
                  <a:gd name="T44" fmla="*/ 227 w 735"/>
                  <a:gd name="T45" fmla="*/ 3573 h 4316"/>
                  <a:gd name="T46" fmla="*/ 316 w 735"/>
                  <a:gd name="T47" fmla="*/ 3824 h 4316"/>
                  <a:gd name="T48" fmla="*/ 424 w 735"/>
                  <a:gd name="T49" fmla="*/ 4076 h 4316"/>
                  <a:gd name="T50" fmla="*/ 544 w 735"/>
                  <a:gd name="T51" fmla="*/ 4316 h 4316"/>
                  <a:gd name="T52" fmla="*/ 556 w 735"/>
                  <a:gd name="T53" fmla="*/ 4316 h 4316"/>
                  <a:gd name="T54" fmla="*/ 436 w 735"/>
                  <a:gd name="T55" fmla="*/ 4076 h 4316"/>
                  <a:gd name="T56" fmla="*/ 328 w 735"/>
                  <a:gd name="T57" fmla="*/ 3824 h 4316"/>
                  <a:gd name="T58" fmla="*/ 239 w 735"/>
                  <a:gd name="T59" fmla="*/ 3573 h 4316"/>
                  <a:gd name="T60" fmla="*/ 161 w 735"/>
                  <a:gd name="T61" fmla="*/ 3315 h 4316"/>
                  <a:gd name="T62" fmla="*/ 89 w 735"/>
                  <a:gd name="T63" fmla="*/ 3015 h 4316"/>
                  <a:gd name="T64" fmla="*/ 41 w 735"/>
                  <a:gd name="T65" fmla="*/ 2709 h 4316"/>
                  <a:gd name="T66" fmla="*/ 18 w 735"/>
                  <a:gd name="T67" fmla="*/ 2404 h 4316"/>
                  <a:gd name="T68" fmla="*/ 12 w 735"/>
                  <a:gd name="T69" fmla="*/ 2098 h 4316"/>
                  <a:gd name="T70" fmla="*/ 12 w 735"/>
                  <a:gd name="T71" fmla="*/ 2098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735" h="4316">
                    <a:moveTo>
                      <a:pt x="12" y="2098"/>
                    </a:moveTo>
                    <a:lnTo>
                      <a:pt x="29" y="1798"/>
                    </a:lnTo>
                    <a:lnTo>
                      <a:pt x="71" y="1505"/>
                    </a:lnTo>
                    <a:lnTo>
                      <a:pt x="131" y="1223"/>
                    </a:lnTo>
                    <a:lnTo>
                      <a:pt x="215" y="941"/>
                    </a:lnTo>
                    <a:lnTo>
                      <a:pt x="316" y="689"/>
                    </a:lnTo>
                    <a:lnTo>
                      <a:pt x="442" y="444"/>
                    </a:lnTo>
                    <a:lnTo>
                      <a:pt x="580" y="216"/>
                    </a:lnTo>
                    <a:lnTo>
                      <a:pt x="735" y="0"/>
                    </a:lnTo>
                    <a:lnTo>
                      <a:pt x="723" y="0"/>
                    </a:lnTo>
                    <a:lnTo>
                      <a:pt x="568" y="210"/>
                    </a:lnTo>
                    <a:lnTo>
                      <a:pt x="430" y="438"/>
                    </a:lnTo>
                    <a:lnTo>
                      <a:pt x="311" y="683"/>
                    </a:lnTo>
                    <a:lnTo>
                      <a:pt x="209" y="941"/>
                    </a:lnTo>
                    <a:lnTo>
                      <a:pt x="125" y="1217"/>
                    </a:lnTo>
                    <a:lnTo>
                      <a:pt x="59" y="1505"/>
                    </a:lnTo>
                    <a:lnTo>
                      <a:pt x="18" y="1798"/>
                    </a:lnTo>
                    <a:lnTo>
                      <a:pt x="0" y="2098"/>
                    </a:lnTo>
                    <a:lnTo>
                      <a:pt x="6" y="2404"/>
                    </a:lnTo>
                    <a:lnTo>
                      <a:pt x="29" y="2709"/>
                    </a:lnTo>
                    <a:lnTo>
                      <a:pt x="77" y="3015"/>
                    </a:lnTo>
                    <a:lnTo>
                      <a:pt x="149" y="3315"/>
                    </a:lnTo>
                    <a:lnTo>
                      <a:pt x="227" y="3573"/>
                    </a:lnTo>
                    <a:lnTo>
                      <a:pt x="316" y="3824"/>
                    </a:lnTo>
                    <a:lnTo>
                      <a:pt x="424" y="4076"/>
                    </a:lnTo>
                    <a:lnTo>
                      <a:pt x="544" y="4316"/>
                    </a:lnTo>
                    <a:lnTo>
                      <a:pt x="556" y="4316"/>
                    </a:lnTo>
                    <a:lnTo>
                      <a:pt x="436" y="4076"/>
                    </a:lnTo>
                    <a:lnTo>
                      <a:pt x="328" y="3824"/>
                    </a:lnTo>
                    <a:lnTo>
                      <a:pt x="239" y="3573"/>
                    </a:lnTo>
                    <a:lnTo>
                      <a:pt x="161" y="3315"/>
                    </a:lnTo>
                    <a:lnTo>
                      <a:pt x="89" y="3015"/>
                    </a:lnTo>
                    <a:lnTo>
                      <a:pt x="41" y="2709"/>
                    </a:lnTo>
                    <a:lnTo>
                      <a:pt x="18" y="2404"/>
                    </a:lnTo>
                    <a:lnTo>
                      <a:pt x="12" y="2098"/>
                    </a:lnTo>
                    <a:lnTo>
                      <a:pt x="12" y="2098"/>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15" name="Freeform 19"/>
              <p:cNvSpPr>
                <a:spLocks/>
              </p:cNvSpPr>
              <p:nvPr userDrawn="1"/>
            </p:nvSpPr>
            <p:spPr bwMode="hidden">
              <a:xfrm>
                <a:off x="288" y="0"/>
                <a:ext cx="840" cy="4316"/>
              </a:xfrm>
              <a:custGeom>
                <a:avLst/>
                <a:gdLst>
                  <a:gd name="T0" fmla="*/ 18 w 837"/>
                  <a:gd name="T1" fmla="*/ 1948 h 4316"/>
                  <a:gd name="T2" fmla="*/ 48 w 837"/>
                  <a:gd name="T3" fmla="*/ 1708 h 4316"/>
                  <a:gd name="T4" fmla="*/ 96 w 837"/>
                  <a:gd name="T5" fmla="*/ 1475 h 4316"/>
                  <a:gd name="T6" fmla="*/ 161 w 837"/>
                  <a:gd name="T7" fmla="*/ 1235 h 4316"/>
                  <a:gd name="T8" fmla="*/ 251 w 837"/>
                  <a:gd name="T9" fmla="*/ 995 h 4316"/>
                  <a:gd name="T10" fmla="*/ 365 w 837"/>
                  <a:gd name="T11" fmla="*/ 755 h 4316"/>
                  <a:gd name="T12" fmla="*/ 496 w 837"/>
                  <a:gd name="T13" fmla="*/ 510 h 4316"/>
                  <a:gd name="T14" fmla="*/ 658 w 837"/>
                  <a:gd name="T15" fmla="*/ 258 h 4316"/>
                  <a:gd name="T16" fmla="*/ 741 w 837"/>
                  <a:gd name="T17" fmla="*/ 132 h 4316"/>
                  <a:gd name="T18" fmla="*/ 837 w 837"/>
                  <a:gd name="T19" fmla="*/ 0 h 4316"/>
                  <a:gd name="T20" fmla="*/ 825 w 837"/>
                  <a:gd name="T21" fmla="*/ 0 h 4316"/>
                  <a:gd name="T22" fmla="*/ 729 w 837"/>
                  <a:gd name="T23" fmla="*/ 132 h 4316"/>
                  <a:gd name="T24" fmla="*/ 640 w 837"/>
                  <a:gd name="T25" fmla="*/ 258 h 4316"/>
                  <a:gd name="T26" fmla="*/ 562 w 837"/>
                  <a:gd name="T27" fmla="*/ 384 h 4316"/>
                  <a:gd name="T28" fmla="*/ 484 w 837"/>
                  <a:gd name="T29" fmla="*/ 510 h 4316"/>
                  <a:gd name="T30" fmla="*/ 353 w 837"/>
                  <a:gd name="T31" fmla="*/ 755 h 4316"/>
                  <a:gd name="T32" fmla="*/ 239 w 837"/>
                  <a:gd name="T33" fmla="*/ 995 h 4316"/>
                  <a:gd name="T34" fmla="*/ 150 w 837"/>
                  <a:gd name="T35" fmla="*/ 1235 h 4316"/>
                  <a:gd name="T36" fmla="*/ 84 w 837"/>
                  <a:gd name="T37" fmla="*/ 1469 h 4316"/>
                  <a:gd name="T38" fmla="*/ 36 w 837"/>
                  <a:gd name="T39" fmla="*/ 1702 h 4316"/>
                  <a:gd name="T40" fmla="*/ 6 w 837"/>
                  <a:gd name="T41" fmla="*/ 1942 h 4316"/>
                  <a:gd name="T42" fmla="*/ 0 w 837"/>
                  <a:gd name="T43" fmla="*/ 2200 h 4316"/>
                  <a:gd name="T44" fmla="*/ 12 w 837"/>
                  <a:gd name="T45" fmla="*/ 2470 h 4316"/>
                  <a:gd name="T46" fmla="*/ 48 w 837"/>
                  <a:gd name="T47" fmla="*/ 2739 h 4316"/>
                  <a:gd name="T48" fmla="*/ 114 w 837"/>
                  <a:gd name="T49" fmla="*/ 3027 h 4316"/>
                  <a:gd name="T50" fmla="*/ 150 w 837"/>
                  <a:gd name="T51" fmla="*/ 3171 h 4316"/>
                  <a:gd name="T52" fmla="*/ 197 w 837"/>
                  <a:gd name="T53" fmla="*/ 3321 h 4316"/>
                  <a:gd name="T54" fmla="*/ 245 w 837"/>
                  <a:gd name="T55" fmla="*/ 3477 h 4316"/>
                  <a:gd name="T56" fmla="*/ 305 w 837"/>
                  <a:gd name="T57" fmla="*/ 3639 h 4316"/>
                  <a:gd name="T58" fmla="*/ 365 w 837"/>
                  <a:gd name="T59" fmla="*/ 3800 h 4316"/>
                  <a:gd name="T60" fmla="*/ 437 w 837"/>
                  <a:gd name="T61" fmla="*/ 3968 h 4316"/>
                  <a:gd name="T62" fmla="*/ 508 w 837"/>
                  <a:gd name="T63" fmla="*/ 4136 h 4316"/>
                  <a:gd name="T64" fmla="*/ 592 w 837"/>
                  <a:gd name="T65" fmla="*/ 4316 h 4316"/>
                  <a:gd name="T66" fmla="*/ 604 w 837"/>
                  <a:gd name="T67" fmla="*/ 4316 h 4316"/>
                  <a:gd name="T68" fmla="*/ 520 w 837"/>
                  <a:gd name="T69" fmla="*/ 4136 h 4316"/>
                  <a:gd name="T70" fmla="*/ 448 w 837"/>
                  <a:gd name="T71" fmla="*/ 3968 h 4316"/>
                  <a:gd name="T72" fmla="*/ 377 w 837"/>
                  <a:gd name="T73" fmla="*/ 3800 h 4316"/>
                  <a:gd name="T74" fmla="*/ 317 w 837"/>
                  <a:gd name="T75" fmla="*/ 3639 h 4316"/>
                  <a:gd name="T76" fmla="*/ 257 w 837"/>
                  <a:gd name="T77" fmla="*/ 3477 h 4316"/>
                  <a:gd name="T78" fmla="*/ 209 w 837"/>
                  <a:gd name="T79" fmla="*/ 3327 h 4316"/>
                  <a:gd name="T80" fmla="*/ 161 w 837"/>
                  <a:gd name="T81" fmla="*/ 3171 h 4316"/>
                  <a:gd name="T82" fmla="*/ 126 w 837"/>
                  <a:gd name="T83" fmla="*/ 3027 h 4316"/>
                  <a:gd name="T84" fmla="*/ 60 w 837"/>
                  <a:gd name="T85" fmla="*/ 2739 h 4316"/>
                  <a:gd name="T86" fmla="*/ 24 w 837"/>
                  <a:gd name="T87" fmla="*/ 2470 h 4316"/>
                  <a:gd name="T88" fmla="*/ 12 w 837"/>
                  <a:gd name="T89" fmla="*/ 2206 h 4316"/>
                  <a:gd name="T90" fmla="*/ 18 w 837"/>
                  <a:gd name="T91" fmla="*/ 1948 h 4316"/>
                  <a:gd name="T92" fmla="*/ 18 w 837"/>
                  <a:gd name="T93" fmla="*/ 1948 h 43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837" h="4316">
                    <a:moveTo>
                      <a:pt x="18" y="1948"/>
                    </a:moveTo>
                    <a:lnTo>
                      <a:pt x="48" y="1708"/>
                    </a:lnTo>
                    <a:lnTo>
                      <a:pt x="96" y="1475"/>
                    </a:lnTo>
                    <a:lnTo>
                      <a:pt x="161" y="1235"/>
                    </a:lnTo>
                    <a:lnTo>
                      <a:pt x="251" y="995"/>
                    </a:lnTo>
                    <a:lnTo>
                      <a:pt x="365" y="755"/>
                    </a:lnTo>
                    <a:lnTo>
                      <a:pt x="496" y="510"/>
                    </a:lnTo>
                    <a:lnTo>
                      <a:pt x="658" y="258"/>
                    </a:lnTo>
                    <a:lnTo>
                      <a:pt x="741" y="132"/>
                    </a:lnTo>
                    <a:lnTo>
                      <a:pt x="837" y="0"/>
                    </a:lnTo>
                    <a:lnTo>
                      <a:pt x="825" y="0"/>
                    </a:lnTo>
                    <a:lnTo>
                      <a:pt x="729" y="132"/>
                    </a:lnTo>
                    <a:lnTo>
                      <a:pt x="640" y="258"/>
                    </a:lnTo>
                    <a:lnTo>
                      <a:pt x="562" y="384"/>
                    </a:lnTo>
                    <a:lnTo>
                      <a:pt x="484" y="510"/>
                    </a:lnTo>
                    <a:lnTo>
                      <a:pt x="353" y="755"/>
                    </a:lnTo>
                    <a:lnTo>
                      <a:pt x="239" y="995"/>
                    </a:lnTo>
                    <a:lnTo>
                      <a:pt x="150" y="1235"/>
                    </a:lnTo>
                    <a:lnTo>
                      <a:pt x="84" y="1469"/>
                    </a:lnTo>
                    <a:lnTo>
                      <a:pt x="36" y="1702"/>
                    </a:lnTo>
                    <a:lnTo>
                      <a:pt x="6" y="1942"/>
                    </a:lnTo>
                    <a:lnTo>
                      <a:pt x="0" y="2200"/>
                    </a:lnTo>
                    <a:lnTo>
                      <a:pt x="12" y="2470"/>
                    </a:lnTo>
                    <a:lnTo>
                      <a:pt x="48" y="2739"/>
                    </a:lnTo>
                    <a:lnTo>
                      <a:pt x="114" y="3027"/>
                    </a:lnTo>
                    <a:lnTo>
                      <a:pt x="150" y="3171"/>
                    </a:lnTo>
                    <a:lnTo>
                      <a:pt x="197" y="3321"/>
                    </a:lnTo>
                    <a:lnTo>
                      <a:pt x="245" y="3477"/>
                    </a:lnTo>
                    <a:lnTo>
                      <a:pt x="305" y="3639"/>
                    </a:lnTo>
                    <a:lnTo>
                      <a:pt x="365" y="3800"/>
                    </a:lnTo>
                    <a:lnTo>
                      <a:pt x="437" y="3968"/>
                    </a:lnTo>
                    <a:lnTo>
                      <a:pt x="508" y="4136"/>
                    </a:lnTo>
                    <a:lnTo>
                      <a:pt x="592" y="4316"/>
                    </a:lnTo>
                    <a:lnTo>
                      <a:pt x="604" y="4316"/>
                    </a:lnTo>
                    <a:lnTo>
                      <a:pt x="520" y="4136"/>
                    </a:lnTo>
                    <a:lnTo>
                      <a:pt x="448" y="3968"/>
                    </a:lnTo>
                    <a:lnTo>
                      <a:pt x="377" y="3800"/>
                    </a:lnTo>
                    <a:lnTo>
                      <a:pt x="317" y="3639"/>
                    </a:lnTo>
                    <a:lnTo>
                      <a:pt x="257" y="3477"/>
                    </a:lnTo>
                    <a:lnTo>
                      <a:pt x="209" y="3327"/>
                    </a:lnTo>
                    <a:lnTo>
                      <a:pt x="161" y="3171"/>
                    </a:lnTo>
                    <a:lnTo>
                      <a:pt x="126" y="3027"/>
                    </a:lnTo>
                    <a:lnTo>
                      <a:pt x="60" y="2739"/>
                    </a:lnTo>
                    <a:lnTo>
                      <a:pt x="24" y="2470"/>
                    </a:lnTo>
                    <a:lnTo>
                      <a:pt x="12" y="2206"/>
                    </a:lnTo>
                    <a:lnTo>
                      <a:pt x="18" y="1948"/>
                    </a:lnTo>
                    <a:lnTo>
                      <a:pt x="18" y="1948"/>
                    </a:lnTo>
                    <a:close/>
                  </a:path>
                </a:pathLst>
              </a:custGeom>
              <a:gradFill rotWithShape="0">
                <a:gsLst>
                  <a:gs pos="0">
                    <a:schemeClr val="bg1"/>
                  </a:gs>
                  <a:gs pos="100000">
                    <a:schemeClr val="bg1">
                      <a:gamma/>
                      <a:shade val="66667"/>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grpSp>
        <p:sp>
          <p:nvSpPr>
            <p:cNvPr id="4116" name="Freeform 20"/>
            <p:cNvSpPr>
              <a:spLocks/>
            </p:cNvSpPr>
            <p:nvPr/>
          </p:nvSpPr>
          <p:spPr bwMode="hidden">
            <a:xfrm>
              <a:off x="6" y="2901"/>
              <a:ext cx="606" cy="1415"/>
            </a:xfrm>
            <a:custGeom>
              <a:avLst/>
              <a:gdLst>
                <a:gd name="T0" fmla="*/ 0 w 604"/>
                <a:gd name="T1" fmla="*/ 54 h 1415"/>
                <a:gd name="T2" fmla="*/ 42 w 604"/>
                <a:gd name="T3" fmla="*/ 228 h 1415"/>
                <a:gd name="T4" fmla="*/ 96 w 604"/>
                <a:gd name="T5" fmla="*/ 402 h 1415"/>
                <a:gd name="T6" fmla="*/ 161 w 604"/>
                <a:gd name="T7" fmla="*/ 576 h 1415"/>
                <a:gd name="T8" fmla="*/ 227 w 604"/>
                <a:gd name="T9" fmla="*/ 744 h 1415"/>
                <a:gd name="T10" fmla="*/ 305 w 604"/>
                <a:gd name="T11" fmla="*/ 917 h 1415"/>
                <a:gd name="T12" fmla="*/ 389 w 604"/>
                <a:gd name="T13" fmla="*/ 1085 h 1415"/>
                <a:gd name="T14" fmla="*/ 484 w 604"/>
                <a:gd name="T15" fmla="*/ 1253 h 1415"/>
                <a:gd name="T16" fmla="*/ 586 w 604"/>
                <a:gd name="T17" fmla="*/ 1415 h 1415"/>
                <a:gd name="T18" fmla="*/ 604 w 604"/>
                <a:gd name="T19" fmla="*/ 1415 h 1415"/>
                <a:gd name="T20" fmla="*/ 496 w 604"/>
                <a:gd name="T21" fmla="*/ 1247 h 1415"/>
                <a:gd name="T22" fmla="*/ 401 w 604"/>
                <a:gd name="T23" fmla="*/ 1073 h 1415"/>
                <a:gd name="T24" fmla="*/ 311 w 604"/>
                <a:gd name="T25" fmla="*/ 899 h 1415"/>
                <a:gd name="T26" fmla="*/ 233 w 604"/>
                <a:gd name="T27" fmla="*/ 720 h 1415"/>
                <a:gd name="T28" fmla="*/ 161 w 604"/>
                <a:gd name="T29" fmla="*/ 546 h 1415"/>
                <a:gd name="T30" fmla="*/ 102 w 604"/>
                <a:gd name="T31" fmla="*/ 366 h 1415"/>
                <a:gd name="T32" fmla="*/ 48 w 604"/>
                <a:gd name="T33" fmla="*/ 180 h 1415"/>
                <a:gd name="T34" fmla="*/ 0 w 604"/>
                <a:gd name="T35" fmla="*/ 0 h 1415"/>
                <a:gd name="T36" fmla="*/ 0 w 604"/>
                <a:gd name="T37" fmla="*/ 54 h 1415"/>
                <a:gd name="T38" fmla="*/ 0 w 604"/>
                <a:gd name="T39" fmla="*/ 54 h 14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604" h="1415">
                  <a:moveTo>
                    <a:pt x="0" y="54"/>
                  </a:moveTo>
                  <a:lnTo>
                    <a:pt x="42" y="228"/>
                  </a:lnTo>
                  <a:lnTo>
                    <a:pt x="96" y="402"/>
                  </a:lnTo>
                  <a:lnTo>
                    <a:pt x="161" y="576"/>
                  </a:lnTo>
                  <a:lnTo>
                    <a:pt x="227" y="744"/>
                  </a:lnTo>
                  <a:lnTo>
                    <a:pt x="305" y="917"/>
                  </a:lnTo>
                  <a:lnTo>
                    <a:pt x="389" y="1085"/>
                  </a:lnTo>
                  <a:lnTo>
                    <a:pt x="484" y="1253"/>
                  </a:lnTo>
                  <a:lnTo>
                    <a:pt x="586" y="1415"/>
                  </a:lnTo>
                  <a:lnTo>
                    <a:pt x="604" y="1415"/>
                  </a:lnTo>
                  <a:lnTo>
                    <a:pt x="496" y="1247"/>
                  </a:lnTo>
                  <a:lnTo>
                    <a:pt x="401" y="1073"/>
                  </a:lnTo>
                  <a:lnTo>
                    <a:pt x="311" y="899"/>
                  </a:lnTo>
                  <a:lnTo>
                    <a:pt x="233" y="720"/>
                  </a:lnTo>
                  <a:lnTo>
                    <a:pt x="161" y="546"/>
                  </a:lnTo>
                  <a:lnTo>
                    <a:pt x="102" y="366"/>
                  </a:lnTo>
                  <a:lnTo>
                    <a:pt x="48" y="180"/>
                  </a:lnTo>
                  <a:lnTo>
                    <a:pt x="0" y="0"/>
                  </a:lnTo>
                  <a:lnTo>
                    <a:pt x="0" y="54"/>
                  </a:lnTo>
                  <a:lnTo>
                    <a:pt x="0" y="54"/>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17" name="Freeform 21"/>
            <p:cNvSpPr>
              <a:spLocks/>
            </p:cNvSpPr>
            <p:nvPr/>
          </p:nvSpPr>
          <p:spPr bwMode="hidden">
            <a:xfrm>
              <a:off x="6" y="3890"/>
              <a:ext cx="228" cy="426"/>
            </a:xfrm>
            <a:custGeom>
              <a:avLst/>
              <a:gdLst>
                <a:gd name="T0" fmla="*/ 0 w 227"/>
                <a:gd name="T1" fmla="*/ 30 h 426"/>
                <a:gd name="T2" fmla="*/ 108 w 227"/>
                <a:gd name="T3" fmla="*/ 240 h 426"/>
                <a:gd name="T4" fmla="*/ 215 w 227"/>
                <a:gd name="T5" fmla="*/ 426 h 426"/>
                <a:gd name="T6" fmla="*/ 227 w 227"/>
                <a:gd name="T7" fmla="*/ 426 h 426"/>
                <a:gd name="T8" fmla="*/ 167 w 227"/>
                <a:gd name="T9" fmla="*/ 330 h 426"/>
                <a:gd name="T10" fmla="*/ 114 w 227"/>
                <a:gd name="T11" fmla="*/ 222 h 426"/>
                <a:gd name="T12" fmla="*/ 0 w 227"/>
                <a:gd name="T13" fmla="*/ 0 h 426"/>
                <a:gd name="T14" fmla="*/ 0 w 227"/>
                <a:gd name="T15" fmla="*/ 30 h 426"/>
                <a:gd name="T16" fmla="*/ 0 w 227"/>
                <a:gd name="T17" fmla="*/ 30 h 4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27" h="426">
                  <a:moveTo>
                    <a:pt x="0" y="30"/>
                  </a:moveTo>
                  <a:lnTo>
                    <a:pt x="108" y="240"/>
                  </a:lnTo>
                  <a:lnTo>
                    <a:pt x="215" y="426"/>
                  </a:lnTo>
                  <a:lnTo>
                    <a:pt x="227" y="426"/>
                  </a:lnTo>
                  <a:lnTo>
                    <a:pt x="167" y="330"/>
                  </a:lnTo>
                  <a:lnTo>
                    <a:pt x="114" y="222"/>
                  </a:lnTo>
                  <a:lnTo>
                    <a:pt x="0" y="0"/>
                  </a:lnTo>
                  <a:lnTo>
                    <a:pt x="0" y="30"/>
                  </a:lnTo>
                  <a:lnTo>
                    <a:pt x="0" y="30"/>
                  </a:lnTo>
                  <a:close/>
                </a:path>
              </a:pathLst>
            </a:custGeom>
            <a:gradFill rotWithShape="0">
              <a:gsLst>
                <a:gs pos="0">
                  <a:schemeClr val="bg2"/>
                </a:gs>
                <a:gs pos="100000">
                  <a:schemeClr val="bg2">
                    <a:gamma/>
                    <a:shade val="60784"/>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4118" name="Freeform 22"/>
            <p:cNvSpPr>
              <a:spLocks/>
            </p:cNvSpPr>
            <p:nvPr/>
          </p:nvSpPr>
          <p:spPr bwMode="hidden">
            <a:xfrm>
              <a:off x="4776" y="0"/>
              <a:ext cx="984" cy="1786"/>
            </a:xfrm>
            <a:custGeom>
              <a:avLst/>
              <a:gdLst>
                <a:gd name="T0" fmla="*/ 981 w 981"/>
                <a:gd name="T1" fmla="*/ 1786 h 1786"/>
                <a:gd name="T2" fmla="*/ 981 w 981"/>
                <a:gd name="T3" fmla="*/ 1720 h 1786"/>
                <a:gd name="T4" fmla="*/ 969 w 981"/>
                <a:gd name="T5" fmla="*/ 1666 h 1786"/>
                <a:gd name="T6" fmla="*/ 957 w 981"/>
                <a:gd name="T7" fmla="*/ 1613 h 1786"/>
                <a:gd name="T8" fmla="*/ 921 w 981"/>
                <a:gd name="T9" fmla="*/ 1487 h 1786"/>
                <a:gd name="T10" fmla="*/ 885 w 981"/>
                <a:gd name="T11" fmla="*/ 1361 h 1786"/>
                <a:gd name="T12" fmla="*/ 796 w 981"/>
                <a:gd name="T13" fmla="*/ 1121 h 1786"/>
                <a:gd name="T14" fmla="*/ 682 w 981"/>
                <a:gd name="T15" fmla="*/ 899 h 1786"/>
                <a:gd name="T16" fmla="*/ 562 w 981"/>
                <a:gd name="T17" fmla="*/ 689 h 1786"/>
                <a:gd name="T18" fmla="*/ 431 w 981"/>
                <a:gd name="T19" fmla="*/ 498 h 1786"/>
                <a:gd name="T20" fmla="*/ 293 w 981"/>
                <a:gd name="T21" fmla="*/ 318 h 1786"/>
                <a:gd name="T22" fmla="*/ 150 w 981"/>
                <a:gd name="T23" fmla="*/ 150 h 1786"/>
                <a:gd name="T24" fmla="*/ 12 w 981"/>
                <a:gd name="T25" fmla="*/ 0 h 1786"/>
                <a:gd name="T26" fmla="*/ 0 w 981"/>
                <a:gd name="T27" fmla="*/ 0 h 1786"/>
                <a:gd name="T28" fmla="*/ 138 w 981"/>
                <a:gd name="T29" fmla="*/ 150 h 1786"/>
                <a:gd name="T30" fmla="*/ 275 w 981"/>
                <a:gd name="T31" fmla="*/ 318 h 1786"/>
                <a:gd name="T32" fmla="*/ 413 w 981"/>
                <a:gd name="T33" fmla="*/ 498 h 1786"/>
                <a:gd name="T34" fmla="*/ 545 w 981"/>
                <a:gd name="T35" fmla="*/ 689 h 1786"/>
                <a:gd name="T36" fmla="*/ 670 w 981"/>
                <a:gd name="T37" fmla="*/ 899 h 1786"/>
                <a:gd name="T38" fmla="*/ 778 w 981"/>
                <a:gd name="T39" fmla="*/ 1121 h 1786"/>
                <a:gd name="T40" fmla="*/ 873 w 981"/>
                <a:gd name="T41" fmla="*/ 1361 h 1786"/>
                <a:gd name="T42" fmla="*/ 909 w 981"/>
                <a:gd name="T43" fmla="*/ 1487 h 1786"/>
                <a:gd name="T44" fmla="*/ 945 w 981"/>
                <a:gd name="T45" fmla="*/ 1619 h 1786"/>
                <a:gd name="T46" fmla="*/ 963 w 981"/>
                <a:gd name="T47" fmla="*/ 1702 h 1786"/>
                <a:gd name="T48" fmla="*/ 981 w 981"/>
                <a:gd name="T49" fmla="*/ 1786 h 1786"/>
                <a:gd name="T50" fmla="*/ 981 w 981"/>
                <a:gd name="T51" fmla="*/ 1786 h 17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981" h="1786">
                  <a:moveTo>
                    <a:pt x="981" y="1786"/>
                  </a:moveTo>
                  <a:lnTo>
                    <a:pt x="981" y="1720"/>
                  </a:lnTo>
                  <a:lnTo>
                    <a:pt x="969" y="1666"/>
                  </a:lnTo>
                  <a:lnTo>
                    <a:pt x="957" y="1613"/>
                  </a:lnTo>
                  <a:lnTo>
                    <a:pt x="921" y="1487"/>
                  </a:lnTo>
                  <a:lnTo>
                    <a:pt x="885" y="1361"/>
                  </a:lnTo>
                  <a:lnTo>
                    <a:pt x="796" y="1121"/>
                  </a:lnTo>
                  <a:lnTo>
                    <a:pt x="682" y="899"/>
                  </a:lnTo>
                  <a:lnTo>
                    <a:pt x="562" y="689"/>
                  </a:lnTo>
                  <a:lnTo>
                    <a:pt x="431" y="498"/>
                  </a:lnTo>
                  <a:lnTo>
                    <a:pt x="293" y="318"/>
                  </a:lnTo>
                  <a:lnTo>
                    <a:pt x="150" y="150"/>
                  </a:lnTo>
                  <a:lnTo>
                    <a:pt x="12" y="0"/>
                  </a:lnTo>
                  <a:lnTo>
                    <a:pt x="0" y="0"/>
                  </a:lnTo>
                  <a:lnTo>
                    <a:pt x="138" y="150"/>
                  </a:lnTo>
                  <a:lnTo>
                    <a:pt x="275" y="318"/>
                  </a:lnTo>
                  <a:lnTo>
                    <a:pt x="413" y="498"/>
                  </a:lnTo>
                  <a:lnTo>
                    <a:pt x="545" y="689"/>
                  </a:lnTo>
                  <a:lnTo>
                    <a:pt x="670" y="899"/>
                  </a:lnTo>
                  <a:lnTo>
                    <a:pt x="778" y="1121"/>
                  </a:lnTo>
                  <a:lnTo>
                    <a:pt x="873" y="1361"/>
                  </a:lnTo>
                  <a:lnTo>
                    <a:pt x="909" y="1487"/>
                  </a:lnTo>
                  <a:lnTo>
                    <a:pt x="945" y="1619"/>
                  </a:lnTo>
                  <a:lnTo>
                    <a:pt x="963" y="1702"/>
                  </a:lnTo>
                  <a:lnTo>
                    <a:pt x="981" y="1786"/>
                  </a:lnTo>
                  <a:lnTo>
                    <a:pt x="981" y="1786"/>
                  </a:lnTo>
                  <a:close/>
                </a:path>
              </a:pathLst>
            </a:custGeom>
            <a:gradFill rotWithShape="0">
              <a:gsLst>
                <a:gs pos="0">
                  <a:schemeClr val="bg1"/>
                </a:gs>
                <a:gs pos="100000">
                  <a:schemeClr val="bg1">
                    <a:gamma/>
                    <a:shade val="94118"/>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1039" name="Freeform 23"/>
            <p:cNvSpPr>
              <a:spLocks/>
            </p:cNvSpPr>
            <p:nvPr/>
          </p:nvSpPr>
          <p:spPr bwMode="hidden">
            <a:xfrm>
              <a:off x="5041" y="0"/>
              <a:ext cx="719" cy="845"/>
            </a:xfrm>
            <a:custGeom>
              <a:avLst/>
              <a:gdLst>
                <a:gd name="T0" fmla="*/ 719 w 717"/>
                <a:gd name="T1" fmla="*/ 845 h 845"/>
                <a:gd name="T2" fmla="*/ 719 w 717"/>
                <a:gd name="T3" fmla="*/ 821 h 845"/>
                <a:gd name="T4" fmla="*/ 576 w 717"/>
                <a:gd name="T5" fmla="*/ 605 h 845"/>
                <a:gd name="T6" fmla="*/ 407 w 717"/>
                <a:gd name="T7" fmla="*/ 396 h 845"/>
                <a:gd name="T8" fmla="*/ 222 w 717"/>
                <a:gd name="T9" fmla="*/ 192 h 845"/>
                <a:gd name="T10" fmla="*/ 17 w 717"/>
                <a:gd name="T11" fmla="*/ 0 h 845"/>
                <a:gd name="T12" fmla="*/ 0 w 717"/>
                <a:gd name="T13" fmla="*/ 0 h 845"/>
                <a:gd name="T14" fmla="*/ 210 w 717"/>
                <a:gd name="T15" fmla="*/ 198 h 845"/>
                <a:gd name="T16" fmla="*/ 401 w 717"/>
                <a:gd name="T17" fmla="*/ 408 h 845"/>
                <a:gd name="T18" fmla="*/ 570 w 717"/>
                <a:gd name="T19" fmla="*/ 623 h 845"/>
                <a:gd name="T20" fmla="*/ 719 w 717"/>
                <a:gd name="T21" fmla="*/ 845 h 845"/>
                <a:gd name="T22" fmla="*/ 719 w 717"/>
                <a:gd name="T23" fmla="*/ 845 h 845"/>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717" h="845">
                  <a:moveTo>
                    <a:pt x="717" y="845"/>
                  </a:moveTo>
                  <a:lnTo>
                    <a:pt x="717" y="821"/>
                  </a:lnTo>
                  <a:lnTo>
                    <a:pt x="574" y="605"/>
                  </a:lnTo>
                  <a:lnTo>
                    <a:pt x="406" y="396"/>
                  </a:lnTo>
                  <a:lnTo>
                    <a:pt x="221" y="192"/>
                  </a:lnTo>
                  <a:lnTo>
                    <a:pt x="17" y="0"/>
                  </a:lnTo>
                  <a:lnTo>
                    <a:pt x="0" y="0"/>
                  </a:lnTo>
                  <a:lnTo>
                    <a:pt x="209" y="198"/>
                  </a:lnTo>
                  <a:lnTo>
                    <a:pt x="400" y="408"/>
                  </a:lnTo>
                  <a:lnTo>
                    <a:pt x="568" y="623"/>
                  </a:lnTo>
                  <a:lnTo>
                    <a:pt x="717" y="845"/>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pPr>
              <a:endParaRPr lang="es-CO" sz="1800" b="1">
                <a:solidFill>
                  <a:srgbClr val="000000"/>
                </a:solidFill>
              </a:endParaRPr>
            </a:p>
          </p:txBody>
        </p:sp>
        <p:sp>
          <p:nvSpPr>
            <p:cNvPr id="1040" name="Freeform 24"/>
            <p:cNvSpPr>
              <a:spLocks/>
            </p:cNvSpPr>
            <p:nvPr/>
          </p:nvSpPr>
          <p:spPr bwMode="hidden">
            <a:xfrm>
              <a:off x="5352" y="0"/>
              <a:ext cx="408" cy="414"/>
            </a:xfrm>
            <a:custGeom>
              <a:avLst/>
              <a:gdLst>
                <a:gd name="T0" fmla="*/ 408 w 407"/>
                <a:gd name="T1" fmla="*/ 414 h 414"/>
                <a:gd name="T2" fmla="*/ 408 w 407"/>
                <a:gd name="T3" fmla="*/ 396 h 414"/>
                <a:gd name="T4" fmla="*/ 223 w 407"/>
                <a:gd name="T5" fmla="*/ 192 h 414"/>
                <a:gd name="T6" fmla="*/ 12 w 407"/>
                <a:gd name="T7" fmla="*/ 0 h 414"/>
                <a:gd name="T8" fmla="*/ 0 w 407"/>
                <a:gd name="T9" fmla="*/ 0 h 414"/>
                <a:gd name="T10" fmla="*/ 108 w 407"/>
                <a:gd name="T11" fmla="*/ 102 h 414"/>
                <a:gd name="T12" fmla="*/ 217 w 407"/>
                <a:gd name="T13" fmla="*/ 204 h 414"/>
                <a:gd name="T14" fmla="*/ 408 w 407"/>
                <a:gd name="T15" fmla="*/ 414 h 414"/>
                <a:gd name="T16" fmla="*/ 408 w 407"/>
                <a:gd name="T17" fmla="*/ 414 h 414"/>
                <a:gd name="T18" fmla="*/ 0 60000 65536"/>
                <a:gd name="T19" fmla="*/ 0 60000 65536"/>
                <a:gd name="T20" fmla="*/ 0 60000 65536"/>
                <a:gd name="T21" fmla="*/ 0 60000 65536"/>
                <a:gd name="T22" fmla="*/ 0 60000 65536"/>
                <a:gd name="T23" fmla="*/ 0 60000 65536"/>
                <a:gd name="T24" fmla="*/ 0 60000 65536"/>
                <a:gd name="T25" fmla="*/ 0 60000 65536"/>
                <a:gd name="T26" fmla="*/ 0 60000 65536"/>
              </a:gdLst>
              <a:ahLst/>
              <a:cxnLst>
                <a:cxn ang="T18">
                  <a:pos x="T0" y="T1"/>
                </a:cxn>
                <a:cxn ang="T19">
                  <a:pos x="T2" y="T3"/>
                </a:cxn>
                <a:cxn ang="T20">
                  <a:pos x="T4" y="T5"/>
                </a:cxn>
                <a:cxn ang="T21">
                  <a:pos x="T6" y="T7"/>
                </a:cxn>
                <a:cxn ang="T22">
                  <a:pos x="T8" y="T9"/>
                </a:cxn>
                <a:cxn ang="T23">
                  <a:pos x="T10" y="T11"/>
                </a:cxn>
                <a:cxn ang="T24">
                  <a:pos x="T12" y="T13"/>
                </a:cxn>
                <a:cxn ang="T25">
                  <a:pos x="T14" y="T15"/>
                </a:cxn>
                <a:cxn ang="T26">
                  <a:pos x="T16" y="T17"/>
                </a:cxn>
              </a:cxnLst>
              <a:rect l="0" t="0" r="r" b="b"/>
              <a:pathLst>
                <a:path w="407" h="414">
                  <a:moveTo>
                    <a:pt x="407" y="414"/>
                  </a:moveTo>
                  <a:lnTo>
                    <a:pt x="407" y="396"/>
                  </a:lnTo>
                  <a:lnTo>
                    <a:pt x="222" y="192"/>
                  </a:lnTo>
                  <a:lnTo>
                    <a:pt x="12" y="0"/>
                  </a:lnTo>
                  <a:lnTo>
                    <a:pt x="0" y="0"/>
                  </a:lnTo>
                  <a:lnTo>
                    <a:pt x="108" y="102"/>
                  </a:lnTo>
                  <a:lnTo>
                    <a:pt x="216" y="204"/>
                  </a:lnTo>
                  <a:lnTo>
                    <a:pt x="407" y="414"/>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pPr>
              <a:endParaRPr lang="es-CO" sz="1800" b="1">
                <a:solidFill>
                  <a:srgbClr val="000000"/>
                </a:solidFill>
              </a:endParaRPr>
            </a:p>
          </p:txBody>
        </p:sp>
        <p:sp>
          <p:nvSpPr>
            <p:cNvPr id="4121" name="Freeform 25"/>
            <p:cNvSpPr>
              <a:spLocks/>
            </p:cNvSpPr>
            <p:nvPr/>
          </p:nvSpPr>
          <p:spPr bwMode="hidden">
            <a:xfrm>
              <a:off x="6" y="0"/>
              <a:ext cx="858" cy="1409"/>
            </a:xfrm>
            <a:custGeom>
              <a:avLst/>
              <a:gdLst>
                <a:gd name="T0" fmla="*/ 0 w 855"/>
                <a:gd name="T1" fmla="*/ 1361 h 1409"/>
                <a:gd name="T2" fmla="*/ 0 w 855"/>
                <a:gd name="T3" fmla="*/ 1409 h 1409"/>
                <a:gd name="T4" fmla="*/ 54 w 855"/>
                <a:gd name="T5" fmla="*/ 1211 h 1409"/>
                <a:gd name="T6" fmla="*/ 126 w 855"/>
                <a:gd name="T7" fmla="*/ 1013 h 1409"/>
                <a:gd name="T8" fmla="*/ 215 w 855"/>
                <a:gd name="T9" fmla="*/ 827 h 1409"/>
                <a:gd name="T10" fmla="*/ 311 w 855"/>
                <a:gd name="T11" fmla="*/ 647 h 1409"/>
                <a:gd name="T12" fmla="*/ 431 w 855"/>
                <a:gd name="T13" fmla="*/ 474 h 1409"/>
                <a:gd name="T14" fmla="*/ 556 w 855"/>
                <a:gd name="T15" fmla="*/ 312 h 1409"/>
                <a:gd name="T16" fmla="*/ 700 w 855"/>
                <a:gd name="T17" fmla="*/ 150 h 1409"/>
                <a:gd name="T18" fmla="*/ 855 w 855"/>
                <a:gd name="T19" fmla="*/ 0 h 1409"/>
                <a:gd name="T20" fmla="*/ 837 w 855"/>
                <a:gd name="T21" fmla="*/ 0 h 1409"/>
                <a:gd name="T22" fmla="*/ 688 w 855"/>
                <a:gd name="T23" fmla="*/ 144 h 1409"/>
                <a:gd name="T24" fmla="*/ 550 w 855"/>
                <a:gd name="T25" fmla="*/ 300 h 1409"/>
                <a:gd name="T26" fmla="*/ 425 w 855"/>
                <a:gd name="T27" fmla="*/ 462 h 1409"/>
                <a:gd name="T28" fmla="*/ 311 w 855"/>
                <a:gd name="T29" fmla="*/ 629 h 1409"/>
                <a:gd name="T30" fmla="*/ 215 w 855"/>
                <a:gd name="T31" fmla="*/ 803 h 1409"/>
                <a:gd name="T32" fmla="*/ 132 w 855"/>
                <a:gd name="T33" fmla="*/ 983 h 1409"/>
                <a:gd name="T34" fmla="*/ 60 w 855"/>
                <a:gd name="T35" fmla="*/ 1169 h 1409"/>
                <a:gd name="T36" fmla="*/ 0 w 855"/>
                <a:gd name="T37" fmla="*/ 1361 h 1409"/>
                <a:gd name="T38" fmla="*/ 0 w 855"/>
                <a:gd name="T39" fmla="*/ 1361 h 14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855" h="1409">
                  <a:moveTo>
                    <a:pt x="0" y="1361"/>
                  </a:moveTo>
                  <a:lnTo>
                    <a:pt x="0" y="1409"/>
                  </a:lnTo>
                  <a:lnTo>
                    <a:pt x="54" y="1211"/>
                  </a:lnTo>
                  <a:lnTo>
                    <a:pt x="126" y="1013"/>
                  </a:lnTo>
                  <a:lnTo>
                    <a:pt x="215" y="827"/>
                  </a:lnTo>
                  <a:lnTo>
                    <a:pt x="311" y="647"/>
                  </a:lnTo>
                  <a:lnTo>
                    <a:pt x="431" y="474"/>
                  </a:lnTo>
                  <a:lnTo>
                    <a:pt x="556" y="312"/>
                  </a:lnTo>
                  <a:lnTo>
                    <a:pt x="700" y="150"/>
                  </a:lnTo>
                  <a:lnTo>
                    <a:pt x="855" y="0"/>
                  </a:lnTo>
                  <a:lnTo>
                    <a:pt x="837" y="0"/>
                  </a:lnTo>
                  <a:lnTo>
                    <a:pt x="688" y="144"/>
                  </a:lnTo>
                  <a:lnTo>
                    <a:pt x="550" y="300"/>
                  </a:lnTo>
                  <a:lnTo>
                    <a:pt x="425" y="462"/>
                  </a:lnTo>
                  <a:lnTo>
                    <a:pt x="311" y="629"/>
                  </a:lnTo>
                  <a:lnTo>
                    <a:pt x="215" y="803"/>
                  </a:lnTo>
                  <a:lnTo>
                    <a:pt x="132" y="983"/>
                  </a:lnTo>
                  <a:lnTo>
                    <a:pt x="60" y="1169"/>
                  </a:lnTo>
                  <a:lnTo>
                    <a:pt x="0" y="1361"/>
                  </a:lnTo>
                  <a:lnTo>
                    <a:pt x="0" y="1361"/>
                  </a:lnTo>
                  <a:close/>
                </a:path>
              </a:pathLst>
            </a:custGeom>
            <a:gradFill rotWithShape="0">
              <a:gsLst>
                <a:gs pos="0">
                  <a:schemeClr val="bg1"/>
                </a:gs>
                <a:gs pos="100000">
                  <a:schemeClr val="bg1">
                    <a:gamma/>
                    <a:shade val="94118"/>
                    <a:invGamma/>
                  </a:schemeClr>
                </a:gs>
              </a:gsLst>
              <a:lin ang="5400000" scaled="1"/>
            </a:gra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defRPr/>
              </a:pPr>
              <a:endParaRPr lang="es-CO" sz="1800" b="1">
                <a:solidFill>
                  <a:srgbClr val="000000"/>
                </a:solidFill>
              </a:endParaRPr>
            </a:p>
          </p:txBody>
        </p:sp>
        <p:sp>
          <p:nvSpPr>
            <p:cNvPr id="1042" name="Freeform 26"/>
            <p:cNvSpPr>
              <a:spLocks/>
            </p:cNvSpPr>
            <p:nvPr/>
          </p:nvSpPr>
          <p:spPr bwMode="hidden">
            <a:xfrm>
              <a:off x="6" y="0"/>
              <a:ext cx="588" cy="599"/>
            </a:xfrm>
            <a:custGeom>
              <a:avLst/>
              <a:gdLst>
                <a:gd name="T0" fmla="*/ 588 w 586"/>
                <a:gd name="T1" fmla="*/ 0 h 599"/>
                <a:gd name="T2" fmla="*/ 570 w 586"/>
                <a:gd name="T3" fmla="*/ 0 h 599"/>
                <a:gd name="T4" fmla="*/ 408 w 586"/>
                <a:gd name="T5" fmla="*/ 132 h 599"/>
                <a:gd name="T6" fmla="*/ 258 w 586"/>
                <a:gd name="T7" fmla="*/ 270 h 599"/>
                <a:gd name="T8" fmla="*/ 120 w 586"/>
                <a:gd name="T9" fmla="*/ 420 h 599"/>
                <a:gd name="T10" fmla="*/ 0 w 586"/>
                <a:gd name="T11" fmla="*/ 575 h 599"/>
                <a:gd name="T12" fmla="*/ 0 w 586"/>
                <a:gd name="T13" fmla="*/ 599 h 599"/>
                <a:gd name="T14" fmla="*/ 120 w 586"/>
                <a:gd name="T15" fmla="*/ 432 h 599"/>
                <a:gd name="T16" fmla="*/ 258 w 586"/>
                <a:gd name="T17" fmla="*/ 282 h 599"/>
                <a:gd name="T18" fmla="*/ 414 w 586"/>
                <a:gd name="T19" fmla="*/ 138 h 599"/>
                <a:gd name="T20" fmla="*/ 588 w 586"/>
                <a:gd name="T21" fmla="*/ 0 h 599"/>
                <a:gd name="T22" fmla="*/ 588 w 586"/>
                <a:gd name="T23" fmla="*/ 0 h 599"/>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586" h="599">
                  <a:moveTo>
                    <a:pt x="586" y="0"/>
                  </a:moveTo>
                  <a:lnTo>
                    <a:pt x="568" y="0"/>
                  </a:lnTo>
                  <a:lnTo>
                    <a:pt x="407" y="132"/>
                  </a:lnTo>
                  <a:lnTo>
                    <a:pt x="257" y="270"/>
                  </a:lnTo>
                  <a:lnTo>
                    <a:pt x="120" y="420"/>
                  </a:lnTo>
                  <a:lnTo>
                    <a:pt x="0" y="575"/>
                  </a:lnTo>
                  <a:lnTo>
                    <a:pt x="0" y="599"/>
                  </a:lnTo>
                  <a:lnTo>
                    <a:pt x="120" y="432"/>
                  </a:lnTo>
                  <a:lnTo>
                    <a:pt x="257" y="282"/>
                  </a:lnTo>
                  <a:lnTo>
                    <a:pt x="413" y="138"/>
                  </a:lnTo>
                  <a:lnTo>
                    <a:pt x="586" y="0"/>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pPr>
              <a:endParaRPr lang="es-CO" sz="1800" b="1">
                <a:solidFill>
                  <a:srgbClr val="000000"/>
                </a:solidFill>
              </a:endParaRPr>
            </a:p>
          </p:txBody>
        </p:sp>
        <p:sp>
          <p:nvSpPr>
            <p:cNvPr id="1043" name="Freeform 27"/>
            <p:cNvSpPr>
              <a:spLocks/>
            </p:cNvSpPr>
            <p:nvPr/>
          </p:nvSpPr>
          <p:spPr bwMode="hidden">
            <a:xfrm>
              <a:off x="6" y="0"/>
              <a:ext cx="270" cy="252"/>
            </a:xfrm>
            <a:custGeom>
              <a:avLst/>
              <a:gdLst>
                <a:gd name="T0" fmla="*/ 270 w 269"/>
                <a:gd name="T1" fmla="*/ 0 h 252"/>
                <a:gd name="T2" fmla="*/ 252 w 269"/>
                <a:gd name="T3" fmla="*/ 0 h 252"/>
                <a:gd name="T4" fmla="*/ 120 w 269"/>
                <a:gd name="T5" fmla="*/ 114 h 252"/>
                <a:gd name="T6" fmla="*/ 60 w 269"/>
                <a:gd name="T7" fmla="*/ 174 h 252"/>
                <a:gd name="T8" fmla="*/ 0 w 269"/>
                <a:gd name="T9" fmla="*/ 234 h 252"/>
                <a:gd name="T10" fmla="*/ 0 w 269"/>
                <a:gd name="T11" fmla="*/ 252 h 252"/>
                <a:gd name="T12" fmla="*/ 126 w 269"/>
                <a:gd name="T13" fmla="*/ 120 h 252"/>
                <a:gd name="T14" fmla="*/ 270 w 269"/>
                <a:gd name="T15" fmla="*/ 0 h 252"/>
                <a:gd name="T16" fmla="*/ 270 w 269"/>
                <a:gd name="T17" fmla="*/ 0 h 252"/>
                <a:gd name="T18" fmla="*/ 0 60000 65536"/>
                <a:gd name="T19" fmla="*/ 0 60000 65536"/>
                <a:gd name="T20" fmla="*/ 0 60000 65536"/>
                <a:gd name="T21" fmla="*/ 0 60000 65536"/>
                <a:gd name="T22" fmla="*/ 0 60000 65536"/>
                <a:gd name="T23" fmla="*/ 0 60000 65536"/>
                <a:gd name="T24" fmla="*/ 0 60000 65536"/>
                <a:gd name="T25" fmla="*/ 0 60000 65536"/>
                <a:gd name="T26" fmla="*/ 0 60000 65536"/>
              </a:gdLst>
              <a:ahLst/>
              <a:cxnLst>
                <a:cxn ang="T18">
                  <a:pos x="T0" y="T1"/>
                </a:cxn>
                <a:cxn ang="T19">
                  <a:pos x="T2" y="T3"/>
                </a:cxn>
                <a:cxn ang="T20">
                  <a:pos x="T4" y="T5"/>
                </a:cxn>
                <a:cxn ang="T21">
                  <a:pos x="T6" y="T7"/>
                </a:cxn>
                <a:cxn ang="T22">
                  <a:pos x="T8" y="T9"/>
                </a:cxn>
                <a:cxn ang="T23">
                  <a:pos x="T10" y="T11"/>
                </a:cxn>
                <a:cxn ang="T24">
                  <a:pos x="T12" y="T13"/>
                </a:cxn>
                <a:cxn ang="T25">
                  <a:pos x="T14" y="T15"/>
                </a:cxn>
                <a:cxn ang="T26">
                  <a:pos x="T16" y="T17"/>
                </a:cxn>
              </a:cxnLst>
              <a:rect l="0" t="0" r="r" b="b"/>
              <a:pathLst>
                <a:path w="269" h="252">
                  <a:moveTo>
                    <a:pt x="269" y="0"/>
                  </a:moveTo>
                  <a:lnTo>
                    <a:pt x="251" y="0"/>
                  </a:lnTo>
                  <a:lnTo>
                    <a:pt x="120" y="114"/>
                  </a:lnTo>
                  <a:lnTo>
                    <a:pt x="60" y="174"/>
                  </a:lnTo>
                  <a:lnTo>
                    <a:pt x="0" y="234"/>
                  </a:lnTo>
                  <a:lnTo>
                    <a:pt x="0" y="252"/>
                  </a:lnTo>
                  <a:lnTo>
                    <a:pt x="126" y="120"/>
                  </a:lnTo>
                  <a:lnTo>
                    <a:pt x="269" y="0"/>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pPr algn="ctr" fontAlgn="base">
                <a:spcBef>
                  <a:spcPct val="0"/>
                </a:spcBef>
                <a:spcAft>
                  <a:spcPct val="0"/>
                </a:spcAft>
              </a:pPr>
              <a:endParaRPr lang="es-CO" sz="1800" b="1">
                <a:solidFill>
                  <a:srgbClr val="000000"/>
                </a:solidFill>
              </a:endParaRPr>
            </a:p>
          </p:txBody>
        </p:sp>
        <p:sp>
          <p:nvSpPr>
            <p:cNvPr id="1044" name="Line 28"/>
            <p:cNvSpPr>
              <a:spLocks noChangeShapeType="1"/>
            </p:cNvSpPr>
            <p:nvPr/>
          </p:nvSpPr>
          <p:spPr bwMode="hidden">
            <a:xfrm>
              <a:off x="1" y="2749"/>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1045" name="Line 29"/>
            <p:cNvSpPr>
              <a:spLocks noChangeShapeType="1"/>
            </p:cNvSpPr>
            <p:nvPr/>
          </p:nvSpPr>
          <p:spPr bwMode="hidden">
            <a:xfrm>
              <a:off x="1" y="2356"/>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1046" name="Line 30"/>
            <p:cNvSpPr>
              <a:spLocks noChangeShapeType="1"/>
            </p:cNvSpPr>
            <p:nvPr/>
          </p:nvSpPr>
          <p:spPr bwMode="hidden">
            <a:xfrm>
              <a:off x="1" y="3142"/>
              <a:ext cx="5758" cy="0"/>
            </a:xfrm>
            <a:prstGeom prst="line">
              <a:avLst/>
            </a:prstGeom>
            <a:noFill/>
            <a:ln w="15875">
              <a:solidFill>
                <a:schemeClr val="bg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grpSp>
          <p:nvGrpSpPr>
            <p:cNvPr id="1047" name="Group 31"/>
            <p:cNvGrpSpPr>
              <a:grpSpLocks/>
            </p:cNvGrpSpPr>
            <p:nvPr/>
          </p:nvGrpSpPr>
          <p:grpSpPr bwMode="auto">
            <a:xfrm>
              <a:off x="1" y="392"/>
              <a:ext cx="5758" cy="1571"/>
              <a:chOff x="1" y="392"/>
              <a:chExt cx="5758" cy="1571"/>
            </a:xfrm>
          </p:grpSpPr>
          <p:sp>
            <p:nvSpPr>
              <p:cNvPr id="1050" name="Line 32"/>
              <p:cNvSpPr>
                <a:spLocks noChangeShapeType="1"/>
              </p:cNvSpPr>
              <p:nvPr userDrawn="1"/>
            </p:nvSpPr>
            <p:spPr bwMode="hidden">
              <a:xfrm>
                <a:off x="1" y="784"/>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1051" name="Line 33"/>
              <p:cNvSpPr>
                <a:spLocks noChangeShapeType="1"/>
              </p:cNvSpPr>
              <p:nvPr userDrawn="1"/>
            </p:nvSpPr>
            <p:spPr bwMode="hidden">
              <a:xfrm>
                <a:off x="1" y="1963"/>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1052" name="Line 34"/>
              <p:cNvSpPr>
                <a:spLocks noChangeShapeType="1"/>
              </p:cNvSpPr>
              <p:nvPr userDrawn="1"/>
            </p:nvSpPr>
            <p:spPr bwMode="hidden">
              <a:xfrm>
                <a:off x="1" y="1570"/>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1053" name="Line 35"/>
              <p:cNvSpPr>
                <a:spLocks noChangeShapeType="1"/>
              </p:cNvSpPr>
              <p:nvPr userDrawn="1"/>
            </p:nvSpPr>
            <p:spPr bwMode="hidden">
              <a:xfrm>
                <a:off x="1" y="1177"/>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1054" name="Line 36"/>
              <p:cNvSpPr>
                <a:spLocks noChangeShapeType="1"/>
              </p:cNvSpPr>
              <p:nvPr userDrawn="1"/>
            </p:nvSpPr>
            <p:spPr bwMode="hidden">
              <a:xfrm>
                <a:off x="1" y="392"/>
                <a:ext cx="5758" cy="0"/>
              </a:xfrm>
              <a:prstGeom prst="line">
                <a:avLst/>
              </a:prstGeom>
              <a:noFill/>
              <a:ln w="15875">
                <a:solidFill>
                  <a:schemeClr val="bg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grpSp>
        <p:sp>
          <p:nvSpPr>
            <p:cNvPr id="1048" name="Line 37"/>
            <p:cNvSpPr>
              <a:spLocks noChangeShapeType="1"/>
            </p:cNvSpPr>
            <p:nvPr/>
          </p:nvSpPr>
          <p:spPr bwMode="hidden">
            <a:xfrm>
              <a:off x="1" y="3928"/>
              <a:ext cx="5758" cy="0"/>
            </a:xfrm>
            <a:prstGeom prst="line">
              <a:avLst/>
            </a:prstGeom>
            <a:noFill/>
            <a:ln w="15875">
              <a:solidFill>
                <a:schemeClr val="bg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sp>
          <p:nvSpPr>
            <p:cNvPr id="1049" name="Line 38"/>
            <p:cNvSpPr>
              <a:spLocks noChangeShapeType="1"/>
            </p:cNvSpPr>
            <p:nvPr/>
          </p:nvSpPr>
          <p:spPr bwMode="hidden">
            <a:xfrm>
              <a:off x="1" y="3535"/>
              <a:ext cx="5758" cy="0"/>
            </a:xfrm>
            <a:prstGeom prst="line">
              <a:avLst/>
            </a:prstGeom>
            <a:noFill/>
            <a:ln w="15875">
              <a:solidFill>
                <a:schemeClr val="bg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lgn="ctr" fontAlgn="base">
                <a:spcBef>
                  <a:spcPct val="0"/>
                </a:spcBef>
                <a:spcAft>
                  <a:spcPct val="0"/>
                </a:spcAft>
              </a:pPr>
              <a:endParaRPr lang="es-CO" sz="1800" b="1">
                <a:solidFill>
                  <a:srgbClr val="000000"/>
                </a:solidFill>
              </a:endParaRPr>
            </a:p>
          </p:txBody>
        </p:sp>
      </p:grpSp>
      <p:sp>
        <p:nvSpPr>
          <p:cNvPr id="4135" name="Rectangle 39"/>
          <p:cNvSpPr>
            <a:spLocks noGrp="1" noChangeArrowheads="1"/>
          </p:cNvSpPr>
          <p:nvPr>
            <p:ph type="title"/>
          </p:nvPr>
        </p:nvSpPr>
        <p:spPr bwMode="auto">
          <a:xfrm>
            <a:off x="609600" y="277814"/>
            <a:ext cx="10972800" cy="11398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1" compatLnSpc="1">
            <a:prstTxWarp prst="textNoShape">
              <a:avLst/>
            </a:prstTxWarp>
          </a:bodyPr>
          <a:lstStyle/>
          <a:p>
            <a:pPr lvl="0"/>
            <a:r>
              <a:rPr lang="en-US" smtClean="0"/>
              <a:t>Click to edit Master title style</a:t>
            </a:r>
          </a:p>
        </p:txBody>
      </p:sp>
      <p:sp>
        <p:nvSpPr>
          <p:cNvPr id="4136" name="Rectangle 40"/>
          <p:cNvSpPr>
            <a:spLocks noGrp="1" noChangeArrowheads="1"/>
          </p:cNvSpPr>
          <p:nvPr>
            <p:ph type="dt" sz="half" idx="2"/>
          </p:nvPr>
        </p:nvSpPr>
        <p:spPr bwMode="auto">
          <a:xfrm>
            <a:off x="609600" y="6243638"/>
            <a:ext cx="2844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l">
              <a:defRPr sz="1000" b="0" smtClean="0">
                <a:solidFill>
                  <a:schemeClr val="tx1"/>
                </a:solidFill>
                <a:effectLst>
                  <a:outerShdw blurRad="38100" dist="38100" dir="2700000" algn="tl">
                    <a:srgbClr val="000000"/>
                  </a:outerShdw>
                </a:effectLst>
              </a:defRPr>
            </a:lvl1pPr>
          </a:lstStyle>
          <a:p>
            <a:pPr fontAlgn="base">
              <a:spcBef>
                <a:spcPct val="0"/>
              </a:spcBef>
              <a:spcAft>
                <a:spcPct val="0"/>
              </a:spcAft>
              <a:defRPr/>
            </a:pPr>
            <a:endParaRPr lang="en-US">
              <a:solidFill>
                <a:srgbClr val="FFFFFF"/>
              </a:solidFill>
            </a:endParaRPr>
          </a:p>
        </p:txBody>
      </p:sp>
      <p:sp>
        <p:nvSpPr>
          <p:cNvPr id="4137" name="Rectangle 41"/>
          <p:cNvSpPr>
            <a:spLocks noGrp="1" noChangeArrowheads="1"/>
          </p:cNvSpPr>
          <p:nvPr>
            <p:ph type="ftr" sz="quarter" idx="3"/>
          </p:nvPr>
        </p:nvSpPr>
        <p:spPr bwMode="auto">
          <a:xfrm>
            <a:off x="4165600" y="6248400"/>
            <a:ext cx="3860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000" b="0" smtClean="0">
                <a:solidFill>
                  <a:schemeClr val="tx1"/>
                </a:solidFill>
                <a:effectLst>
                  <a:outerShdw blurRad="38100" dist="38100" dir="2700000" algn="tl">
                    <a:srgbClr val="000000"/>
                  </a:outerShdw>
                </a:effectLst>
              </a:defRPr>
            </a:lvl1pPr>
          </a:lstStyle>
          <a:p>
            <a:pPr algn="ctr" fontAlgn="base">
              <a:spcBef>
                <a:spcPct val="0"/>
              </a:spcBef>
              <a:spcAft>
                <a:spcPct val="0"/>
              </a:spcAft>
              <a:defRPr/>
            </a:pPr>
            <a:endParaRPr lang="en-US">
              <a:solidFill>
                <a:srgbClr val="FFFFFF"/>
              </a:solidFill>
            </a:endParaRPr>
          </a:p>
        </p:txBody>
      </p:sp>
      <p:sp>
        <p:nvSpPr>
          <p:cNvPr id="4138" name="Rectangle 42"/>
          <p:cNvSpPr>
            <a:spLocks noGrp="1" noChangeArrowheads="1"/>
          </p:cNvSpPr>
          <p:nvPr>
            <p:ph type="sldNum" sz="quarter" idx="4"/>
          </p:nvPr>
        </p:nvSpPr>
        <p:spPr bwMode="auto">
          <a:xfrm>
            <a:off x="8737600" y="6243638"/>
            <a:ext cx="2844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000" b="0">
                <a:solidFill>
                  <a:schemeClr val="tx1"/>
                </a:solidFill>
                <a:effectLst>
                  <a:outerShdw blurRad="38100" dist="38100" dir="2700000" algn="tl">
                    <a:srgbClr val="000000"/>
                  </a:outerShdw>
                </a:effectLst>
              </a:defRPr>
            </a:lvl1pPr>
          </a:lstStyle>
          <a:p>
            <a:pPr fontAlgn="base">
              <a:spcBef>
                <a:spcPct val="0"/>
              </a:spcBef>
              <a:spcAft>
                <a:spcPct val="0"/>
              </a:spcAft>
            </a:pPr>
            <a:fld id="{FCB939B9-9082-4127-8EFC-24B2CB85F875}" type="slidenum">
              <a:rPr lang="en-US" altLang="es-CO">
                <a:solidFill>
                  <a:srgbClr val="FFFFFF"/>
                </a:solidFill>
              </a:rPr>
              <a:pPr fontAlgn="base">
                <a:spcBef>
                  <a:spcPct val="0"/>
                </a:spcBef>
                <a:spcAft>
                  <a:spcPct val="0"/>
                </a:spcAft>
              </a:pPr>
              <a:t>‹Nº›</a:t>
            </a:fld>
            <a:endParaRPr lang="en-US" altLang="es-CO">
              <a:solidFill>
                <a:srgbClr val="FFFFFF"/>
              </a:solidFill>
            </a:endParaRPr>
          </a:p>
        </p:txBody>
      </p:sp>
      <p:sp>
        <p:nvSpPr>
          <p:cNvPr id="4139" name="Rectangle 43"/>
          <p:cNvSpPr>
            <a:spLocks noGrp="1" noChangeArrowheads="1"/>
          </p:cNvSpPr>
          <p:nvPr>
            <p:ph type="body" idx="1"/>
          </p:nvPr>
        </p:nvSpPr>
        <p:spPr bwMode="auto">
          <a:xfrm>
            <a:off x="609600" y="1600201"/>
            <a:ext cx="10972800" cy="4530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Tree>
    <p:extLst>
      <p:ext uri="{BB962C8B-B14F-4D97-AF65-F5344CB8AC3E}">
        <p14:creationId xmlns:p14="http://schemas.microsoft.com/office/powerpoint/2010/main" val="3852771878"/>
      </p:ext>
    </p:extLst>
  </p:cSld>
  <p:clrMap bg1="dk2" tx1="lt1" bg2="dk1" tx2="lt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 id="2147483708" r:id="rId12"/>
  </p:sldLayoutIdLst>
  <p:timing>
    <p:tnLst>
      <p:par>
        <p:cTn id="1" dur="indefinite" restart="never" nodeType="tmRoot"/>
      </p:par>
    </p:tnLst>
  </p:timing>
  <p:hf hdr="0" ftr="0" dt="0"/>
  <p:txStyles>
    <p:titleStyle>
      <a:lvl1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pitchFamily="34" charset="0"/>
          <a:cs typeface="Arial" pitchFamily="34" charset="0"/>
        </a:defRPr>
      </a:lvl2pPr>
      <a:lvl3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pitchFamily="34" charset="0"/>
          <a:cs typeface="Arial" pitchFamily="34" charset="0"/>
        </a:defRPr>
      </a:lvl3pPr>
      <a:lvl4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pitchFamily="34" charset="0"/>
          <a:cs typeface="Arial" pitchFamily="34" charset="0"/>
        </a:defRPr>
      </a:lvl4pPr>
      <a:lvl5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pitchFamily="34" charset="0"/>
          <a:cs typeface="Arial" pitchFamily="34" charset="0"/>
        </a:defRPr>
      </a:lvl5pPr>
      <a:lvl6pPr marL="457200" algn="ctr" rtl="0" fontAlgn="base">
        <a:spcBef>
          <a:spcPct val="0"/>
        </a:spcBef>
        <a:spcAft>
          <a:spcPct val="0"/>
        </a:spcAft>
        <a:defRPr sz="4400">
          <a:solidFill>
            <a:schemeClr val="tx2"/>
          </a:solidFill>
          <a:effectLst>
            <a:outerShdw blurRad="38100" dist="38100" dir="2700000" algn="tl">
              <a:srgbClr val="000000"/>
            </a:outerShdw>
          </a:effectLst>
          <a:latin typeface="Arial" pitchFamily="34" charset="0"/>
          <a:cs typeface="Arial" pitchFamily="34" charset="0"/>
        </a:defRPr>
      </a:lvl6pPr>
      <a:lvl7pPr marL="914400" algn="ctr" rtl="0" fontAlgn="base">
        <a:spcBef>
          <a:spcPct val="0"/>
        </a:spcBef>
        <a:spcAft>
          <a:spcPct val="0"/>
        </a:spcAft>
        <a:defRPr sz="4400">
          <a:solidFill>
            <a:schemeClr val="tx2"/>
          </a:solidFill>
          <a:effectLst>
            <a:outerShdw blurRad="38100" dist="38100" dir="2700000" algn="tl">
              <a:srgbClr val="000000"/>
            </a:outerShdw>
          </a:effectLst>
          <a:latin typeface="Arial" pitchFamily="34" charset="0"/>
          <a:cs typeface="Arial" pitchFamily="34" charset="0"/>
        </a:defRPr>
      </a:lvl7pPr>
      <a:lvl8pPr marL="1371600" algn="ctr" rtl="0" fontAlgn="base">
        <a:spcBef>
          <a:spcPct val="0"/>
        </a:spcBef>
        <a:spcAft>
          <a:spcPct val="0"/>
        </a:spcAft>
        <a:defRPr sz="4400">
          <a:solidFill>
            <a:schemeClr val="tx2"/>
          </a:solidFill>
          <a:effectLst>
            <a:outerShdw blurRad="38100" dist="38100" dir="2700000" algn="tl">
              <a:srgbClr val="000000"/>
            </a:outerShdw>
          </a:effectLst>
          <a:latin typeface="Arial" pitchFamily="34" charset="0"/>
          <a:cs typeface="Arial" pitchFamily="34" charset="0"/>
        </a:defRPr>
      </a:lvl8pPr>
      <a:lvl9pPr marL="1828800" algn="ctr" rtl="0" fontAlgn="base">
        <a:spcBef>
          <a:spcPct val="0"/>
        </a:spcBef>
        <a:spcAft>
          <a:spcPct val="0"/>
        </a:spcAft>
        <a:defRPr sz="4400">
          <a:solidFill>
            <a:schemeClr val="tx2"/>
          </a:solidFill>
          <a:effectLst>
            <a:outerShdw blurRad="38100" dist="38100" dir="2700000" algn="tl">
              <a:srgbClr val="000000"/>
            </a:outerShdw>
          </a:effectLst>
          <a:latin typeface="Arial" pitchFamily="34" charset="0"/>
          <a:cs typeface="Arial" pitchFamily="34" charset="0"/>
        </a:defRPr>
      </a:lvl9pPr>
    </p:titleStyle>
    <p:bodyStyle>
      <a:lvl1pPr marL="342900" indent="-342900" algn="l" rtl="0" eaLnBrk="0" fontAlgn="base" hangingPunct="0">
        <a:spcBef>
          <a:spcPct val="20000"/>
        </a:spcBef>
        <a:spcAft>
          <a:spcPct val="0"/>
        </a:spcAft>
        <a:buClr>
          <a:schemeClr val="hlink"/>
        </a:buClr>
        <a:buSzPct val="60000"/>
        <a:buFont typeface="Wingdings" panose="05000000000000000000"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tx1"/>
        </a:buClr>
        <a:buChar char="•"/>
        <a:defRPr sz="2800">
          <a:solidFill>
            <a:schemeClr val="tx1"/>
          </a:solidFill>
          <a:effectLst>
            <a:outerShdw blurRad="38100" dist="38100" dir="2700000" algn="tl">
              <a:srgbClr val="000000"/>
            </a:outerShdw>
          </a:effectLst>
          <a:latin typeface="+mn-lt"/>
          <a:cs typeface="+mn-cs"/>
        </a:defRPr>
      </a:lvl2pPr>
      <a:lvl3pPr marL="1143000" indent="-228600" algn="l" rtl="0" eaLnBrk="0" fontAlgn="base" hangingPunct="0">
        <a:spcBef>
          <a:spcPct val="20000"/>
        </a:spcBef>
        <a:spcAft>
          <a:spcPct val="0"/>
        </a:spcAft>
        <a:buClr>
          <a:schemeClr val="accent2"/>
        </a:buClr>
        <a:buSzPct val="60000"/>
        <a:buFont typeface="Wingdings" panose="05000000000000000000" pitchFamily="2" charset="2"/>
        <a:buChar char="n"/>
        <a:defRPr sz="2400">
          <a:solidFill>
            <a:schemeClr val="tx1"/>
          </a:solidFill>
          <a:effectLst>
            <a:outerShdw blurRad="38100" dist="38100" dir="2700000" algn="tl">
              <a:srgbClr val="000000"/>
            </a:outerShdw>
          </a:effectLst>
          <a:latin typeface="+mn-lt"/>
          <a:cs typeface="+mn-cs"/>
        </a:defRPr>
      </a:lvl3pPr>
      <a:lvl4pPr marL="1600200" indent="-228600" algn="l" rtl="0" eaLnBrk="0" fontAlgn="base" hangingPunct="0">
        <a:spcBef>
          <a:spcPct val="20000"/>
        </a:spcBef>
        <a:spcAft>
          <a:spcPct val="0"/>
        </a:spcAft>
        <a:buClr>
          <a:schemeClr val="tx2"/>
        </a:buClr>
        <a:buChar char="•"/>
        <a:defRPr sz="2000">
          <a:solidFill>
            <a:schemeClr val="tx1"/>
          </a:solidFill>
          <a:effectLst>
            <a:outerShdw blurRad="38100" dist="38100" dir="2700000" algn="tl">
              <a:srgbClr val="000000"/>
            </a:outerShdw>
          </a:effectLst>
          <a:latin typeface="+mn-lt"/>
          <a:cs typeface="+mn-cs"/>
        </a:defRPr>
      </a:lvl4pPr>
      <a:lvl5pPr marL="2057400" indent="-228600" algn="l" rtl="0" eaLnBrk="0" fontAlgn="base" hangingPunct="0">
        <a:spcBef>
          <a:spcPct val="20000"/>
        </a:spcBef>
        <a:spcAft>
          <a:spcPct val="0"/>
        </a:spcAft>
        <a:buClr>
          <a:schemeClr val="folHlink"/>
        </a:buClr>
        <a:buSzPct val="60000"/>
        <a:buFont typeface="Wingdings" panose="05000000000000000000" pitchFamily="2" charset="2"/>
        <a:buChar char="n"/>
        <a:defRPr sz="2000">
          <a:solidFill>
            <a:schemeClr val="tx1"/>
          </a:solidFill>
          <a:effectLst>
            <a:outerShdw blurRad="38100" dist="38100" dir="2700000" algn="tl">
              <a:srgbClr val="000000"/>
            </a:outerShdw>
          </a:effectLst>
          <a:latin typeface="+mn-lt"/>
          <a:cs typeface="+mn-cs"/>
        </a:defRPr>
      </a:lvl5pPr>
      <a:lvl6pPr marL="2514600" indent="-228600" algn="l" rtl="0" fontAlgn="base">
        <a:spcBef>
          <a:spcPct val="20000"/>
        </a:spcBef>
        <a:spcAft>
          <a:spcPct val="0"/>
        </a:spcAft>
        <a:buClr>
          <a:schemeClr val="folHlink"/>
        </a:buClr>
        <a:buSzPct val="60000"/>
        <a:buFont typeface="Wingdings" pitchFamily="2" charset="2"/>
        <a:buChar char="n"/>
        <a:defRPr sz="2000">
          <a:solidFill>
            <a:schemeClr val="tx1"/>
          </a:solidFill>
          <a:effectLst>
            <a:outerShdw blurRad="38100" dist="38100" dir="2700000" algn="tl">
              <a:srgbClr val="000000"/>
            </a:outerShdw>
          </a:effectLst>
          <a:latin typeface="+mn-lt"/>
          <a:cs typeface="+mn-cs"/>
        </a:defRPr>
      </a:lvl6pPr>
      <a:lvl7pPr marL="2971800" indent="-228600" algn="l" rtl="0" fontAlgn="base">
        <a:spcBef>
          <a:spcPct val="20000"/>
        </a:spcBef>
        <a:spcAft>
          <a:spcPct val="0"/>
        </a:spcAft>
        <a:buClr>
          <a:schemeClr val="folHlink"/>
        </a:buClr>
        <a:buSzPct val="60000"/>
        <a:buFont typeface="Wingdings" pitchFamily="2" charset="2"/>
        <a:buChar char="n"/>
        <a:defRPr sz="2000">
          <a:solidFill>
            <a:schemeClr val="tx1"/>
          </a:solidFill>
          <a:effectLst>
            <a:outerShdw blurRad="38100" dist="38100" dir="2700000" algn="tl">
              <a:srgbClr val="000000"/>
            </a:outerShdw>
          </a:effectLst>
          <a:latin typeface="+mn-lt"/>
          <a:cs typeface="+mn-cs"/>
        </a:defRPr>
      </a:lvl7pPr>
      <a:lvl8pPr marL="3429000" indent="-228600" algn="l" rtl="0" fontAlgn="base">
        <a:spcBef>
          <a:spcPct val="20000"/>
        </a:spcBef>
        <a:spcAft>
          <a:spcPct val="0"/>
        </a:spcAft>
        <a:buClr>
          <a:schemeClr val="folHlink"/>
        </a:buClr>
        <a:buSzPct val="60000"/>
        <a:buFont typeface="Wingdings" pitchFamily="2" charset="2"/>
        <a:buChar char="n"/>
        <a:defRPr sz="2000">
          <a:solidFill>
            <a:schemeClr val="tx1"/>
          </a:solidFill>
          <a:effectLst>
            <a:outerShdw blurRad="38100" dist="38100" dir="2700000" algn="tl">
              <a:srgbClr val="000000"/>
            </a:outerShdw>
          </a:effectLst>
          <a:latin typeface="+mn-lt"/>
          <a:cs typeface="+mn-cs"/>
        </a:defRPr>
      </a:lvl8pPr>
      <a:lvl9pPr marL="3886200" indent="-228600" algn="l" rtl="0" fontAlgn="base">
        <a:spcBef>
          <a:spcPct val="20000"/>
        </a:spcBef>
        <a:spcAft>
          <a:spcPct val="0"/>
        </a:spcAft>
        <a:buClr>
          <a:schemeClr val="folHlink"/>
        </a:buClr>
        <a:buSzPct val="60000"/>
        <a:buFont typeface="Wingdings" pitchFamily="2" charset="2"/>
        <a:buChar char="n"/>
        <a:defRPr sz="2000">
          <a:solidFill>
            <a:schemeClr val="tx1"/>
          </a:solidFill>
          <a:effectLst>
            <a:outerShdw blurRad="38100" dist="38100" dir="2700000" algn="tl">
              <a:srgbClr val="000000"/>
            </a:outerShdw>
          </a:effectLst>
          <a:latin typeface="+mn-lt"/>
          <a:cs typeface="+mn-cs"/>
        </a:defRPr>
      </a:lvl9pPr>
    </p:bodyStyle>
    <p:other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3.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4.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ctrTitle"/>
          </p:nvPr>
        </p:nvSpPr>
        <p:spPr>
          <a:xfrm>
            <a:off x="1524000" y="1122363"/>
            <a:ext cx="9144000" cy="770831"/>
          </a:xfrm>
        </p:spPr>
        <p:txBody>
          <a:bodyPr>
            <a:normAutofit fontScale="90000"/>
          </a:bodyPr>
          <a:lstStyle/>
          <a:p>
            <a:endParaRPr lang="es-CO" dirty="0"/>
          </a:p>
        </p:txBody>
      </p:sp>
      <p:sp>
        <p:nvSpPr>
          <p:cNvPr id="3" name="Subtítulo 2"/>
          <p:cNvSpPr>
            <a:spLocks noGrp="1"/>
          </p:cNvSpPr>
          <p:nvPr>
            <p:ph type="subTitle" idx="1"/>
          </p:nvPr>
        </p:nvSpPr>
        <p:spPr/>
        <p:txBody>
          <a:bodyPr/>
          <a:lstStyle/>
          <a:p>
            <a:endParaRPr lang="es-CO"/>
          </a:p>
        </p:txBody>
      </p:sp>
      <p:graphicFrame>
        <p:nvGraphicFramePr>
          <p:cNvPr id="4" name="Tabla 3"/>
          <p:cNvGraphicFramePr>
            <a:graphicFrameLocks noGrp="1"/>
          </p:cNvGraphicFramePr>
          <p:nvPr/>
        </p:nvGraphicFramePr>
        <p:xfrm>
          <a:off x="4114800" y="3512026"/>
          <a:ext cx="3962400" cy="961263"/>
        </p:xfrm>
        <a:graphic>
          <a:graphicData uri="http://schemas.openxmlformats.org/drawingml/2006/table">
            <a:tbl>
              <a:tblPr firstRow="1" firstCol="1" bandRow="1">
                <a:tableStyleId>{5C22544A-7EE6-4342-B048-85BDC9FD1C3A}</a:tableStyleId>
              </a:tblPr>
              <a:tblGrid>
                <a:gridCol w="3962400"/>
              </a:tblGrid>
              <a:tr h="0">
                <a:tc>
                  <a:txBody>
                    <a:bodyPr/>
                    <a:lstStyle/>
                    <a:p>
                      <a:pPr>
                        <a:lnSpc>
                          <a:spcPct val="107000"/>
                        </a:lnSpc>
                        <a:spcAft>
                          <a:spcPts val="0"/>
                        </a:spcAft>
                      </a:pPr>
                      <a:r>
                        <a:rPr lang="es-ES_tradnl" sz="1200">
                          <a:effectLst/>
                        </a:rPr>
                        <a:t>Jueves 11     10:00 – 10:40</a:t>
                      </a:r>
                      <a:endParaRPr lang="es-CO" sz="1100">
                        <a:effectLst/>
                      </a:endParaRPr>
                    </a:p>
                    <a:p>
                      <a:pPr>
                        <a:lnSpc>
                          <a:spcPct val="107000"/>
                        </a:lnSpc>
                        <a:spcAft>
                          <a:spcPts val="0"/>
                        </a:spcAft>
                      </a:pPr>
                      <a:r>
                        <a:rPr lang="es-ES_tradnl" sz="1200">
                          <a:effectLst/>
                        </a:rPr>
                        <a:t> </a:t>
                      </a:r>
                      <a:endParaRPr lang="es-CO" sz="1100">
                        <a:effectLst/>
                      </a:endParaRPr>
                    </a:p>
                    <a:p>
                      <a:pPr>
                        <a:lnSpc>
                          <a:spcPct val="107000"/>
                        </a:lnSpc>
                        <a:spcAft>
                          <a:spcPts val="0"/>
                        </a:spcAft>
                      </a:pPr>
                      <a:r>
                        <a:rPr lang="es-ES_tradnl" sz="1200">
                          <a:effectLst/>
                        </a:rPr>
                        <a:t>¿Cuál es el valor agregado de utilizar la información de desempeño en el proceso presupuestal?</a:t>
                      </a:r>
                      <a:endParaRPr lang="es-CO"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r>
              <a:tr h="0">
                <a:tc>
                  <a:txBody>
                    <a:bodyPr/>
                    <a:lstStyle/>
                    <a:p>
                      <a:pPr>
                        <a:lnSpc>
                          <a:spcPct val="107000"/>
                        </a:lnSpc>
                        <a:spcBef>
                          <a:spcPts val="300"/>
                        </a:spcBef>
                        <a:spcAft>
                          <a:spcPts val="0"/>
                        </a:spcAft>
                      </a:pPr>
                      <a:r>
                        <a:rPr lang="es-ES_tradnl" sz="1200" dirty="0">
                          <a:effectLst/>
                        </a:rPr>
                        <a:t>Fernando Rojas y Teresa </a:t>
                      </a:r>
                      <a:r>
                        <a:rPr lang="es-ES_tradnl" sz="1200" dirty="0" err="1">
                          <a:effectLst/>
                        </a:rPr>
                        <a:t>Curristine</a:t>
                      </a:r>
                      <a:endParaRPr lang="es-CO"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r>
            </a:tbl>
          </a:graphicData>
        </a:graphic>
      </p:graphicFrame>
      <p:graphicFrame>
        <p:nvGraphicFramePr>
          <p:cNvPr id="5" name="Tabla 4"/>
          <p:cNvGraphicFramePr>
            <a:graphicFrameLocks noGrp="1"/>
          </p:cNvGraphicFramePr>
          <p:nvPr>
            <p:extLst>
              <p:ext uri="{D42A27DB-BD31-4B8C-83A1-F6EECF244321}">
                <p14:modId xmlns:p14="http://schemas.microsoft.com/office/powerpoint/2010/main" val="98887598"/>
              </p:ext>
            </p:extLst>
          </p:nvPr>
        </p:nvGraphicFramePr>
        <p:xfrm>
          <a:off x="1339403" y="2112135"/>
          <a:ext cx="9234152" cy="3682717"/>
        </p:xfrm>
        <a:graphic>
          <a:graphicData uri="http://schemas.openxmlformats.org/drawingml/2006/table">
            <a:tbl>
              <a:tblPr firstRow="1" firstCol="1" bandRow="1">
                <a:tableStyleId>{5C22544A-7EE6-4342-B048-85BDC9FD1C3A}</a:tableStyleId>
              </a:tblPr>
              <a:tblGrid>
                <a:gridCol w="9234152"/>
              </a:tblGrid>
              <a:tr h="3075344">
                <a:tc>
                  <a:txBody>
                    <a:bodyPr/>
                    <a:lstStyle/>
                    <a:p>
                      <a:pPr>
                        <a:lnSpc>
                          <a:spcPct val="107000"/>
                        </a:lnSpc>
                        <a:spcAft>
                          <a:spcPts val="0"/>
                        </a:spcAft>
                      </a:pPr>
                      <a:r>
                        <a:rPr lang="es-ES_tradnl" sz="3600" dirty="0">
                          <a:solidFill>
                            <a:srgbClr val="C00000"/>
                          </a:solidFill>
                          <a:effectLst/>
                        </a:rPr>
                        <a:t>Jueves 11     10:00 – 10:40</a:t>
                      </a:r>
                      <a:endParaRPr lang="es-CO" sz="3600" dirty="0">
                        <a:solidFill>
                          <a:srgbClr val="C00000"/>
                        </a:solidFill>
                        <a:effectLst/>
                      </a:endParaRPr>
                    </a:p>
                    <a:p>
                      <a:pPr>
                        <a:lnSpc>
                          <a:spcPct val="107000"/>
                        </a:lnSpc>
                        <a:spcAft>
                          <a:spcPts val="0"/>
                        </a:spcAft>
                      </a:pPr>
                      <a:r>
                        <a:rPr lang="es-ES_tradnl" sz="3600" dirty="0">
                          <a:effectLst/>
                        </a:rPr>
                        <a:t> </a:t>
                      </a:r>
                      <a:endParaRPr lang="es-CO" sz="3600" dirty="0">
                        <a:effectLst/>
                      </a:endParaRPr>
                    </a:p>
                    <a:p>
                      <a:pPr>
                        <a:lnSpc>
                          <a:spcPct val="107000"/>
                        </a:lnSpc>
                        <a:spcAft>
                          <a:spcPts val="0"/>
                        </a:spcAft>
                      </a:pPr>
                      <a:r>
                        <a:rPr lang="es-ES_tradnl" sz="3600" dirty="0">
                          <a:solidFill>
                            <a:schemeClr val="tx1"/>
                          </a:solidFill>
                          <a:effectLst/>
                        </a:rPr>
                        <a:t>¿Cuál es el valor agregado de utilizar la información de desempeño en el proceso presupuestal?</a:t>
                      </a:r>
                      <a:endParaRPr lang="es-CO" sz="360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solidFill>
                      <a:schemeClr val="accent1">
                        <a:lumMod val="40000"/>
                        <a:lumOff val="60000"/>
                      </a:schemeClr>
                    </a:solidFill>
                  </a:tcPr>
                </a:tc>
              </a:tr>
              <a:tr h="607373">
                <a:tc>
                  <a:txBody>
                    <a:bodyPr/>
                    <a:lstStyle/>
                    <a:p>
                      <a:pPr>
                        <a:lnSpc>
                          <a:spcPct val="107000"/>
                        </a:lnSpc>
                        <a:spcBef>
                          <a:spcPts val="300"/>
                        </a:spcBef>
                        <a:spcAft>
                          <a:spcPts val="0"/>
                        </a:spcAft>
                      </a:pPr>
                      <a:r>
                        <a:rPr lang="es-ES_tradnl" sz="2800" dirty="0">
                          <a:effectLst/>
                        </a:rPr>
                        <a:t>Fernando Rojas </a:t>
                      </a:r>
                      <a:endParaRPr lang="es-CO" sz="2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r>
            </a:tbl>
          </a:graphicData>
        </a:graphic>
      </p:graphicFrame>
      <p:sp>
        <p:nvSpPr>
          <p:cNvPr id="6" name="Rectángulo 5"/>
          <p:cNvSpPr/>
          <p:nvPr/>
        </p:nvSpPr>
        <p:spPr>
          <a:xfrm>
            <a:off x="4048003" y="3244334"/>
            <a:ext cx="248786" cy="369332"/>
          </a:xfrm>
          <a:prstGeom prst="rect">
            <a:avLst/>
          </a:prstGeom>
        </p:spPr>
        <p:txBody>
          <a:bodyPr wrap="none">
            <a:spAutoFit/>
          </a:bodyPr>
          <a:lstStyle/>
          <a:p>
            <a:r>
              <a:rPr lang="es-CO" smtClean="0">
                <a:solidFill>
                  <a:srgbClr val="FFFFFF"/>
                </a:solidFill>
                <a:effectLst/>
                <a:latin typeface="arial" panose="020B0604020202020204" pitchFamily="34" charset="0"/>
              </a:rPr>
              <a:t> </a:t>
            </a:r>
            <a:endParaRPr lang="es-CO" dirty="0"/>
          </a:p>
        </p:txBody>
      </p:sp>
    </p:spTree>
    <p:extLst>
      <p:ext uri="{BB962C8B-B14F-4D97-AF65-F5344CB8AC3E}">
        <p14:creationId xmlns:p14="http://schemas.microsoft.com/office/powerpoint/2010/main" val="80101084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76518" y="0"/>
            <a:ext cx="10877282" cy="978795"/>
          </a:xfrm>
        </p:spPr>
        <p:txBody>
          <a:bodyPr>
            <a:normAutofit/>
          </a:bodyPr>
          <a:lstStyle/>
          <a:p>
            <a:r>
              <a:rPr lang="es-CO" sz="3600" b="1" dirty="0" smtClean="0">
                <a:solidFill>
                  <a:srgbClr val="FF0000"/>
                </a:solidFill>
              </a:rPr>
              <a:t>MAPAS O CAMINOS DE ACCESO CIUDADANO AL SERVICIO</a:t>
            </a:r>
            <a:endParaRPr lang="es-CO" sz="3600" b="1" dirty="0">
              <a:solidFill>
                <a:srgbClr val="FF0000"/>
              </a:solidFill>
            </a:endParaRPr>
          </a:p>
        </p:txBody>
      </p:sp>
      <p:sp>
        <p:nvSpPr>
          <p:cNvPr id="3" name="Marcador de contenido 2"/>
          <p:cNvSpPr>
            <a:spLocks noGrp="1"/>
          </p:cNvSpPr>
          <p:nvPr>
            <p:ph idx="1"/>
          </p:nvPr>
        </p:nvSpPr>
        <p:spPr>
          <a:xfrm>
            <a:off x="309093" y="1107584"/>
            <a:ext cx="11044707" cy="5069380"/>
          </a:xfrm>
        </p:spPr>
        <p:txBody>
          <a:bodyPr>
            <a:normAutofit lnSpcReduction="10000"/>
          </a:bodyPr>
          <a:lstStyle/>
          <a:p>
            <a:r>
              <a:rPr lang="es-CO" dirty="0" smtClean="0"/>
              <a:t>La </a:t>
            </a:r>
            <a:r>
              <a:rPr lang="es-CO" dirty="0"/>
              <a:t>herramienta más poderosa </a:t>
            </a:r>
            <a:r>
              <a:rPr lang="es-CO" dirty="0" smtClean="0"/>
              <a:t>para </a:t>
            </a:r>
            <a:r>
              <a:rPr lang="es-CO" dirty="0"/>
              <a:t>asegurar la unión </a:t>
            </a:r>
            <a:r>
              <a:rPr lang="es-CO" dirty="0" smtClean="0"/>
              <a:t>REAL de </a:t>
            </a:r>
            <a:r>
              <a:rPr lang="es-CO" dirty="0"/>
              <a:t>las expectativas ciudadanas </a:t>
            </a:r>
            <a:r>
              <a:rPr lang="es-CO" dirty="0" smtClean="0"/>
              <a:t>con </a:t>
            </a:r>
            <a:r>
              <a:rPr lang="es-CO" dirty="0"/>
              <a:t>la oferta del gobierno </a:t>
            </a:r>
            <a:r>
              <a:rPr lang="es-CO" dirty="0" smtClean="0"/>
              <a:t>de producir </a:t>
            </a:r>
            <a:r>
              <a:rPr lang="es-CO" dirty="0"/>
              <a:t>un resultado. </a:t>
            </a:r>
            <a:endParaRPr lang="es-CO" dirty="0" smtClean="0"/>
          </a:p>
          <a:p>
            <a:r>
              <a:rPr lang="es-CO" dirty="0" smtClean="0"/>
              <a:t>Se emplean </a:t>
            </a:r>
            <a:r>
              <a:rPr lang="es-CO" dirty="0"/>
              <a:t>en el análisis en profundidad de  MIR prioritarias, comenzando con unos pocos piloto por servicio y por comunidad</a:t>
            </a:r>
            <a:r>
              <a:rPr lang="es-CO" b="1" dirty="0"/>
              <a:t>  </a:t>
            </a:r>
            <a:endParaRPr lang="es-CO" dirty="0"/>
          </a:p>
          <a:p>
            <a:pPr marL="0" indent="0">
              <a:buNone/>
            </a:pPr>
            <a:endParaRPr lang="es-CO" dirty="0"/>
          </a:p>
          <a:p>
            <a:r>
              <a:rPr lang="es-CO" b="1" dirty="0"/>
              <a:t>Conexión con decisiones a lo largo del ciclo presupuestario: </a:t>
            </a:r>
            <a:r>
              <a:rPr lang="es-CO" dirty="0"/>
              <a:t>la detección de problemas de acceso debe llevar a reformular la cadena de producción del servicio hasta el impacto final, con obvias implicaciones para la asignación en el presupuesto aprobado y en las adecuaciones presupuestarias y aspectos susceptibles de mejora</a:t>
            </a:r>
            <a:r>
              <a:rPr lang="es-CO" dirty="0" smtClean="0"/>
              <a:t>.</a:t>
            </a:r>
          </a:p>
          <a:p>
            <a:pPr marL="0" indent="0">
              <a:buNone/>
            </a:pPr>
            <a:r>
              <a:rPr lang="es-CO" b="1" dirty="0">
                <a:solidFill>
                  <a:srgbClr val="FF0000"/>
                </a:solidFill>
              </a:rPr>
              <a:t>NO HACE FALTA QUE CADA GASTO TENGA RELACIÓN DIRECTA CON RESULTADO</a:t>
            </a:r>
            <a:endParaRPr lang="es-CO" dirty="0">
              <a:solidFill>
                <a:srgbClr val="FF0000"/>
              </a:solidFill>
            </a:endParaRPr>
          </a:p>
          <a:p>
            <a:endParaRPr lang="es-CO" dirty="0"/>
          </a:p>
        </p:txBody>
      </p:sp>
    </p:spTree>
    <p:extLst>
      <p:ext uri="{BB962C8B-B14F-4D97-AF65-F5344CB8AC3E}">
        <p14:creationId xmlns:p14="http://schemas.microsoft.com/office/powerpoint/2010/main" val="218633801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373487" y="365125"/>
            <a:ext cx="10980313" cy="1325563"/>
          </a:xfrm>
        </p:spPr>
        <p:txBody>
          <a:bodyPr>
            <a:normAutofit/>
          </a:bodyPr>
          <a:lstStyle/>
          <a:p>
            <a:pPr lvl="0"/>
            <a:r>
              <a:rPr lang="es-CO" sz="3600" b="1" dirty="0">
                <a:solidFill>
                  <a:srgbClr val="FF0000"/>
                </a:solidFill>
              </a:rPr>
              <a:t>TABLERO DE CONTROL DE RIESGOS Y RESPONSABILIDADES </a:t>
            </a:r>
            <a:r>
              <a:rPr lang="es-CO" sz="3600" b="1" dirty="0" smtClean="0">
                <a:solidFill>
                  <a:srgbClr val="FF0000"/>
                </a:solidFill>
              </a:rPr>
              <a:t>INDIVIDUALES</a:t>
            </a:r>
            <a:endParaRPr lang="es-CO" sz="3600" dirty="0">
              <a:solidFill>
                <a:srgbClr val="FF0000"/>
              </a:solidFill>
            </a:endParaRPr>
          </a:p>
        </p:txBody>
      </p:sp>
      <p:sp>
        <p:nvSpPr>
          <p:cNvPr id="3" name="Marcador de contenido 2"/>
          <p:cNvSpPr>
            <a:spLocks noGrp="1"/>
          </p:cNvSpPr>
          <p:nvPr>
            <p:ph idx="1"/>
          </p:nvPr>
        </p:nvSpPr>
        <p:spPr>
          <a:xfrm>
            <a:off x="373487" y="1690688"/>
            <a:ext cx="10980313" cy="4813143"/>
          </a:xfrm>
        </p:spPr>
        <p:txBody>
          <a:bodyPr>
            <a:normAutofit fontScale="92500" lnSpcReduction="20000"/>
          </a:bodyPr>
          <a:lstStyle/>
          <a:p>
            <a:r>
              <a:rPr lang="es-CO" b="1" dirty="0" smtClean="0"/>
              <a:t>COMPLEMENTA O COINCIDE CON TABLEROS CENTRALES LLEVADOS FRECUENTEMENTE EN PRESIDENCIA</a:t>
            </a:r>
          </a:p>
          <a:p>
            <a:endParaRPr lang="es-CO" b="1" dirty="0"/>
          </a:p>
          <a:p>
            <a:r>
              <a:rPr lang="es-CO" b="1" dirty="0" smtClean="0"/>
              <a:t>SEGUIMIENTO</a:t>
            </a:r>
            <a:r>
              <a:rPr lang="es-CO" b="1" dirty="0"/>
              <a:t>, VIGILANCIA, CONTROL Y REPORTE DE IMPLEMENTACIÓN TRAYECTORIAS DE </a:t>
            </a:r>
            <a:r>
              <a:rPr lang="es-CO" b="1" dirty="0" smtClean="0"/>
              <a:t>IMPLEMENTACIÓN</a:t>
            </a:r>
          </a:p>
          <a:p>
            <a:endParaRPr lang="es-CO" b="1" dirty="0"/>
          </a:p>
          <a:p>
            <a:r>
              <a:rPr lang="es-CO" dirty="0" smtClean="0"/>
              <a:t>provee </a:t>
            </a:r>
            <a:r>
              <a:rPr lang="es-CO" dirty="0"/>
              <a:t>la información más certera y oportuna para la toma de decisiones por parte de la presidencia, el gabinete o </a:t>
            </a:r>
            <a:r>
              <a:rPr lang="es-CO" dirty="0" smtClean="0"/>
              <a:t>los ministros. </a:t>
            </a:r>
            <a:endParaRPr lang="es-CO" dirty="0"/>
          </a:p>
          <a:p>
            <a:r>
              <a:rPr lang="es-CO" b="1" dirty="0"/>
              <a:t> </a:t>
            </a:r>
            <a:r>
              <a:rPr lang="es-CO" b="1" dirty="0" smtClean="0"/>
              <a:t>Conexión </a:t>
            </a:r>
            <a:r>
              <a:rPr lang="es-CO" b="1" dirty="0"/>
              <a:t>con decisiones a lo largo del ciclo presupuestario: </a:t>
            </a:r>
            <a:r>
              <a:rPr lang="es-CO" dirty="0"/>
              <a:t>el tablero de control se construye, se monitorea y se corrige con participación, entre otras unidades, de las </a:t>
            </a:r>
            <a:r>
              <a:rPr lang="es-CO" dirty="0" smtClean="0"/>
              <a:t>direcciones de presupuesto de los ministerios o departamentos administrativos. Las </a:t>
            </a:r>
            <a:r>
              <a:rPr lang="es-CO" dirty="0"/>
              <a:t>derivarán del tablero propuestas de </a:t>
            </a:r>
            <a:r>
              <a:rPr lang="es-CO" dirty="0" smtClean="0"/>
              <a:t>variación en las asignaciones para llevar a DGPP.</a:t>
            </a:r>
            <a:r>
              <a:rPr lang="es-CO" b="1" dirty="0" smtClean="0"/>
              <a:t> </a:t>
            </a:r>
            <a:r>
              <a:rPr lang="es-CO" dirty="0"/>
              <a:t/>
            </a:r>
            <a:br>
              <a:rPr lang="es-CO" dirty="0"/>
            </a:br>
            <a:endParaRPr lang="es-CO" dirty="0"/>
          </a:p>
        </p:txBody>
      </p:sp>
    </p:spTree>
    <p:extLst>
      <p:ext uri="{BB962C8B-B14F-4D97-AF65-F5344CB8AC3E}">
        <p14:creationId xmlns:p14="http://schemas.microsoft.com/office/powerpoint/2010/main" val="226679916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321972" y="365126"/>
            <a:ext cx="11031828" cy="1012914"/>
          </a:xfrm>
        </p:spPr>
        <p:txBody>
          <a:bodyPr>
            <a:noAutofit/>
          </a:bodyPr>
          <a:lstStyle/>
          <a:p>
            <a:pPr lvl="0"/>
            <a:r>
              <a:rPr lang="es-CO" sz="3600" b="1" dirty="0">
                <a:solidFill>
                  <a:srgbClr val="FF0000"/>
                </a:solidFill>
              </a:rPr>
              <a:t>IDENTIFICACIÓN DE FACTORES DE DESVIACIÓN DE TRAYECTORIA Y CORRECCIÓN OPORTUNA </a:t>
            </a:r>
            <a:r>
              <a:rPr lang="es-CO" sz="3600" b="1" dirty="0" smtClean="0">
                <a:solidFill>
                  <a:srgbClr val="FF0000"/>
                </a:solidFill>
              </a:rPr>
              <a:t>DE PROGRAMAS</a:t>
            </a:r>
            <a:r>
              <a:rPr lang="es-CO" sz="3600" b="1" dirty="0">
                <a:solidFill>
                  <a:srgbClr val="FF0000"/>
                </a:solidFill>
              </a:rPr>
              <a:t/>
            </a:r>
            <a:br>
              <a:rPr lang="es-CO" sz="3600" b="1" dirty="0">
                <a:solidFill>
                  <a:srgbClr val="FF0000"/>
                </a:solidFill>
              </a:rPr>
            </a:br>
            <a:endParaRPr lang="es-CO" sz="3600" b="1" dirty="0">
              <a:solidFill>
                <a:srgbClr val="FF0000"/>
              </a:solidFill>
            </a:endParaRPr>
          </a:p>
        </p:txBody>
      </p:sp>
      <p:sp>
        <p:nvSpPr>
          <p:cNvPr id="3" name="Marcador de contenido 2"/>
          <p:cNvSpPr>
            <a:spLocks noGrp="1"/>
          </p:cNvSpPr>
          <p:nvPr>
            <p:ph idx="1"/>
          </p:nvPr>
        </p:nvSpPr>
        <p:spPr>
          <a:xfrm>
            <a:off x="321972" y="1210614"/>
            <a:ext cx="11539470" cy="5254579"/>
          </a:xfrm>
        </p:spPr>
        <p:txBody>
          <a:bodyPr>
            <a:normAutofit lnSpcReduction="10000"/>
          </a:bodyPr>
          <a:lstStyle/>
          <a:p>
            <a:r>
              <a:rPr lang="es-CO" dirty="0" smtClean="0"/>
              <a:t>Equivale </a:t>
            </a:r>
            <a:r>
              <a:rPr lang="es-CO" dirty="0"/>
              <a:t>a la información que espera un presidente, un gabinete, un </a:t>
            </a:r>
            <a:r>
              <a:rPr lang="es-CO" dirty="0" smtClean="0"/>
              <a:t>ministro o</a:t>
            </a:r>
            <a:r>
              <a:rPr lang="es-CO" dirty="0"/>
              <a:t>, en la empresa privada, una junta o consejo directivo o un CEO, para tomar decisiones tan fundamentadas cuanto es posible y cuanto justifica la envergadura de la decisión </a:t>
            </a:r>
            <a:r>
              <a:rPr lang="es-CO" dirty="0" smtClean="0"/>
              <a:t>(</a:t>
            </a:r>
          </a:p>
          <a:p>
            <a:r>
              <a:rPr lang="es-CO" dirty="0" smtClean="0"/>
              <a:t>Es </a:t>
            </a:r>
            <a:r>
              <a:rPr lang="es-CO" dirty="0"/>
              <a:t>una práctica que, liderada por </a:t>
            </a:r>
            <a:r>
              <a:rPr lang="es-CO" dirty="0" smtClean="0"/>
              <a:t>Presupuesto, multiplica </a:t>
            </a:r>
            <a:r>
              <a:rPr lang="es-CO" dirty="0"/>
              <a:t>exponencialmente su incidencia en algunas de las más importantes decisiones públicas. </a:t>
            </a:r>
          </a:p>
          <a:p>
            <a:pPr marL="0" indent="0">
              <a:buNone/>
            </a:pPr>
            <a:endParaRPr lang="es-CO" dirty="0"/>
          </a:p>
          <a:p>
            <a:r>
              <a:rPr lang="es-CO" b="1" dirty="0"/>
              <a:t>Conexión con decisiones a lo largo del ciclo presupuestario: </a:t>
            </a:r>
            <a:r>
              <a:rPr lang="es-CO" dirty="0"/>
              <a:t>las propuestas de correcciones deben ser costeadas contra los costos de oportunidad y los beneficios que arrojaría el logro del resultado esperado. El cálculo de los costos y los beneficios ha de ser realizado por </a:t>
            </a:r>
            <a:r>
              <a:rPr lang="es-CO" dirty="0" smtClean="0"/>
              <a:t>funcionarios de DGPP junto con Direcciones Presupuesto de los Ministerios, sometido </a:t>
            </a:r>
            <a:r>
              <a:rPr lang="es-CO" dirty="0"/>
              <a:t>a las cabezas de la dependencia y traído a consideración de </a:t>
            </a:r>
            <a:r>
              <a:rPr lang="es-CO" dirty="0" smtClean="0"/>
              <a:t>Dirección de Presupuesto.</a:t>
            </a:r>
            <a:endParaRPr lang="es-CO" dirty="0"/>
          </a:p>
        </p:txBody>
      </p:sp>
      <p:sp>
        <p:nvSpPr>
          <p:cNvPr id="4" name="Rectángulo 3"/>
          <p:cNvSpPr/>
          <p:nvPr/>
        </p:nvSpPr>
        <p:spPr>
          <a:xfrm flipH="1">
            <a:off x="11861441" y="3554569"/>
            <a:ext cx="193182" cy="27806651"/>
          </a:xfrm>
          <a:prstGeom prst="rect">
            <a:avLst/>
          </a:prstGeom>
        </p:spPr>
        <p:txBody>
          <a:bodyPr wrap="square">
            <a:spAutoFit/>
          </a:bodyPr>
          <a:lstStyle/>
          <a:p>
            <a:pPr marL="342900" lvl="0" indent="-342900">
              <a:lnSpc>
                <a:spcPct val="107000"/>
              </a:lnSpc>
              <a:spcAft>
                <a:spcPts val="800"/>
              </a:spcAft>
              <a:buFont typeface="+mj-lt"/>
              <a:buAutoNum type="alphaUcPeriod" startAt="7"/>
            </a:pPr>
            <a:r>
              <a:rPr lang="es-CO" sz="1100" b="1" dirty="0" smtClean="0">
                <a:solidFill>
                  <a:srgbClr val="2E74B5"/>
                </a:solidFill>
                <a:effectLst/>
                <a:latin typeface="Calibri Light" panose="020F0302020204030204" pitchFamily="34" charset="0"/>
                <a:ea typeface="Calibri" panose="020F0502020204030204" pitchFamily="34" charset="0"/>
                <a:cs typeface="Times New Roman" panose="02020603050405020304" pitchFamily="18" charset="0"/>
              </a:rPr>
              <a:t>LAS NUEVAS MESAS DE TRABAJO PROPUESTAS: CREACIÓN DE CONSENSOS ENTRE PARTICIPANTES - OBJETIVOS, PROCEDIMIENTOS DE PROMOCIÓN, ORIENTACIÓN Y REGISTRO COMPROMISOS MESAS DE TRABAJO</a:t>
            </a:r>
            <a:endParaRPr lang="es-CO"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63155689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838200" y="321973"/>
            <a:ext cx="10515600" cy="592427"/>
          </a:xfrm>
        </p:spPr>
        <p:txBody>
          <a:bodyPr>
            <a:normAutofit/>
          </a:bodyPr>
          <a:lstStyle/>
          <a:p>
            <a:pPr lvl="0"/>
            <a:r>
              <a:rPr lang="es-CO" sz="3600" b="1" dirty="0">
                <a:solidFill>
                  <a:srgbClr val="FF0000"/>
                </a:solidFill>
              </a:rPr>
              <a:t>LAS NUEVAS MESAS DE </a:t>
            </a:r>
            <a:r>
              <a:rPr lang="es-CO" sz="3600" b="1" dirty="0" smtClean="0">
                <a:solidFill>
                  <a:srgbClr val="FF0000"/>
                </a:solidFill>
              </a:rPr>
              <a:t>TRABAJO</a:t>
            </a:r>
            <a:endParaRPr lang="es-CO" sz="3600" dirty="0">
              <a:solidFill>
                <a:srgbClr val="FF0000"/>
              </a:solidFill>
            </a:endParaRPr>
          </a:p>
        </p:txBody>
      </p:sp>
      <p:sp>
        <p:nvSpPr>
          <p:cNvPr id="3" name="Marcador de contenido 2"/>
          <p:cNvSpPr>
            <a:spLocks noGrp="1"/>
          </p:cNvSpPr>
          <p:nvPr>
            <p:ph idx="1"/>
          </p:nvPr>
        </p:nvSpPr>
        <p:spPr>
          <a:xfrm>
            <a:off x="231821" y="914400"/>
            <a:ext cx="11121980" cy="5756856"/>
          </a:xfrm>
        </p:spPr>
        <p:txBody>
          <a:bodyPr>
            <a:normAutofit/>
          </a:bodyPr>
          <a:lstStyle/>
          <a:p>
            <a:r>
              <a:rPr lang="es-CO" b="1" dirty="0" smtClean="0"/>
              <a:t>CREACIÓN </a:t>
            </a:r>
            <a:r>
              <a:rPr lang="es-CO" b="1" dirty="0"/>
              <a:t>DE </a:t>
            </a:r>
            <a:r>
              <a:rPr lang="es-CO" b="1" dirty="0" smtClean="0"/>
              <a:t>CONSENSOS ENTRE UNIDADES DE PRESUPUESTO, JUNTO CON PLANEACIÓN E INFORMACIÓN DE LOS MINISTERIOS</a:t>
            </a:r>
          </a:p>
          <a:p>
            <a:r>
              <a:rPr lang="es-CO" dirty="0" smtClean="0"/>
              <a:t>Eleva apropiación </a:t>
            </a:r>
            <a:r>
              <a:rPr lang="es-CO" dirty="0"/>
              <a:t>por parte de los </a:t>
            </a:r>
            <a:r>
              <a:rPr lang="es-CO" dirty="0" smtClean="0"/>
              <a:t>ejecutores </a:t>
            </a:r>
            <a:r>
              <a:rPr lang="es-CO" dirty="0"/>
              <a:t>del gasto </a:t>
            </a:r>
            <a:endParaRPr lang="es-CO" dirty="0" smtClean="0"/>
          </a:p>
          <a:p>
            <a:r>
              <a:rPr lang="es-CO" dirty="0" smtClean="0"/>
              <a:t>Asegura que el </a:t>
            </a:r>
            <a:r>
              <a:rPr lang="es-CO" dirty="0"/>
              <a:t>monitoreo y la evaluación incidan en el logro del resultado y en las concomitantes decisiones presupuestarias.</a:t>
            </a:r>
          </a:p>
          <a:p>
            <a:r>
              <a:rPr lang="es-CO" b="1" dirty="0"/>
              <a:t> </a:t>
            </a:r>
            <a:r>
              <a:rPr lang="es-CO" b="1" dirty="0" smtClean="0"/>
              <a:t>Conexión </a:t>
            </a:r>
            <a:r>
              <a:rPr lang="es-CO" b="1" dirty="0"/>
              <a:t>con decisiones presupuestarias:</a:t>
            </a:r>
            <a:r>
              <a:rPr lang="es-CO" dirty="0"/>
              <a:t> las decisiones de las mesas que tienen consecuencias presupuestarias son analizadas por </a:t>
            </a:r>
            <a:r>
              <a:rPr lang="es-CO" dirty="0" smtClean="0"/>
              <a:t>presupuesto, planeación, evaluación, control interno de los ministerios, junto con el </a:t>
            </a:r>
            <a:r>
              <a:rPr lang="es-CO" dirty="0"/>
              <a:t>consiguiente cálculo de costo. </a:t>
            </a:r>
            <a:endParaRPr lang="es-CO" dirty="0" smtClean="0"/>
          </a:p>
          <a:p>
            <a:r>
              <a:rPr lang="es-CO" dirty="0" smtClean="0"/>
              <a:t>Cuando </a:t>
            </a:r>
            <a:r>
              <a:rPr lang="es-CO" dirty="0"/>
              <a:t>se trata de programas prioritarios que demandaran recursos adicionales para llegar al resultado, la dependencia buscará, primero, abrir el espacio fiscal suficiente dentro de su propio presupuesto y, si no lo consiguiere, solicitará incremento en las asignaciones a la </a:t>
            </a:r>
            <a:r>
              <a:rPr lang="es-CO" dirty="0" smtClean="0"/>
              <a:t>DGPP</a:t>
            </a:r>
            <a:endParaRPr lang="es-CO" dirty="0"/>
          </a:p>
        </p:txBody>
      </p:sp>
    </p:spTree>
    <p:extLst>
      <p:ext uri="{BB962C8B-B14F-4D97-AF65-F5344CB8AC3E}">
        <p14:creationId xmlns:p14="http://schemas.microsoft.com/office/powerpoint/2010/main" val="2294931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231820" y="365126"/>
            <a:ext cx="11121980" cy="652306"/>
          </a:xfrm>
        </p:spPr>
        <p:txBody>
          <a:bodyPr>
            <a:noAutofit/>
          </a:bodyPr>
          <a:lstStyle/>
          <a:p>
            <a:r>
              <a:rPr lang="es-CO" sz="3600" b="1" dirty="0" smtClean="0">
                <a:solidFill>
                  <a:srgbClr val="FF0000"/>
                </a:solidFill>
              </a:rPr>
              <a:t>PRESUPUESTO EFECTIVO = MÁS QUE MANEJO DE RECURSOS</a:t>
            </a:r>
            <a:endParaRPr lang="es-CO" sz="3600" b="1" dirty="0">
              <a:solidFill>
                <a:srgbClr val="FF0000"/>
              </a:solidFill>
            </a:endParaRPr>
          </a:p>
        </p:txBody>
      </p:sp>
      <p:sp>
        <p:nvSpPr>
          <p:cNvPr id="3" name="Marcador de contenido 2"/>
          <p:cNvSpPr>
            <a:spLocks noGrp="1"/>
          </p:cNvSpPr>
          <p:nvPr>
            <p:ph idx="1"/>
          </p:nvPr>
        </p:nvSpPr>
        <p:spPr>
          <a:xfrm>
            <a:off x="373487" y="1133342"/>
            <a:ext cx="11384924" cy="5267458"/>
          </a:xfrm>
        </p:spPr>
        <p:txBody>
          <a:bodyPr>
            <a:normAutofit fontScale="55000" lnSpcReduction="20000"/>
          </a:bodyPr>
          <a:lstStyle/>
          <a:p>
            <a:pPr marL="0" indent="0">
              <a:buNone/>
            </a:pPr>
            <a:endParaRPr lang="es-CO" dirty="0" smtClean="0"/>
          </a:p>
          <a:p>
            <a:pPr marL="0" indent="0">
              <a:buNone/>
            </a:pPr>
            <a:r>
              <a:rPr lang="es-CO" sz="4400" b="1" dirty="0" smtClean="0"/>
              <a:t>¿DE DÓNDE VENIMOS? </a:t>
            </a:r>
          </a:p>
          <a:p>
            <a:pPr lvl="1"/>
            <a:r>
              <a:rPr lang="es-CO" sz="4400" b="1" dirty="0" smtClean="0">
                <a:solidFill>
                  <a:schemeClr val="accent4">
                    <a:lumMod val="75000"/>
                  </a:schemeClr>
                </a:solidFill>
              </a:rPr>
              <a:t>SE PREMIABA EL RESULTADO CONTABLE DEL PRESUPUESTO</a:t>
            </a:r>
          </a:p>
          <a:p>
            <a:pPr lvl="1"/>
            <a:r>
              <a:rPr lang="es-CO" sz="4400" b="1" dirty="0" smtClean="0">
                <a:solidFill>
                  <a:schemeClr val="accent4">
                    <a:lumMod val="75000"/>
                  </a:schemeClr>
                </a:solidFill>
              </a:rPr>
              <a:t>SE PRIVILEGIÓ FORMA SOBRE RESULTADO (META DE POLÍTICA PÚBLICA)</a:t>
            </a:r>
          </a:p>
          <a:p>
            <a:pPr lvl="1"/>
            <a:r>
              <a:rPr lang="es-CO" sz="4400" b="1" dirty="0" smtClean="0">
                <a:solidFill>
                  <a:schemeClr val="accent4">
                    <a:lumMod val="75000"/>
                  </a:schemeClr>
                </a:solidFill>
              </a:rPr>
              <a:t>DISTANCIA ENTRE EJECUCIÓN Y RESULTADO</a:t>
            </a:r>
          </a:p>
          <a:p>
            <a:pPr lvl="1"/>
            <a:endParaRPr lang="es-CO" sz="4400" b="1" dirty="0" smtClean="0">
              <a:solidFill>
                <a:schemeClr val="accent4">
                  <a:lumMod val="75000"/>
                </a:schemeClr>
              </a:solidFill>
            </a:endParaRPr>
          </a:p>
          <a:p>
            <a:pPr lvl="1"/>
            <a:endParaRPr lang="es-CO" sz="4400" b="1" dirty="0" smtClean="0">
              <a:solidFill>
                <a:srgbClr val="FF0000"/>
              </a:solidFill>
            </a:endParaRPr>
          </a:p>
          <a:p>
            <a:pPr marL="0" indent="0">
              <a:buNone/>
            </a:pPr>
            <a:r>
              <a:rPr lang="es-CO" sz="4400" b="1" dirty="0" smtClean="0"/>
              <a:t>¿QUÉ ESTAMOS BUSCANDO?</a:t>
            </a:r>
          </a:p>
          <a:p>
            <a:r>
              <a:rPr lang="es-CO" sz="4400" b="1" dirty="0" smtClean="0">
                <a:solidFill>
                  <a:schemeClr val="accent1">
                    <a:lumMod val="50000"/>
                  </a:schemeClr>
                </a:solidFill>
              </a:rPr>
              <a:t>ASOCIADO A </a:t>
            </a:r>
            <a:r>
              <a:rPr lang="es-CO" sz="4400" b="1" u="sng" dirty="0" smtClean="0">
                <a:solidFill>
                  <a:schemeClr val="accent1">
                    <a:lumMod val="50000"/>
                  </a:schemeClr>
                </a:solidFill>
              </a:rPr>
              <a:t>UNA META </a:t>
            </a:r>
            <a:r>
              <a:rPr lang="es-CO" sz="4400" b="1" dirty="0" smtClean="0">
                <a:solidFill>
                  <a:schemeClr val="accent1">
                    <a:lumMod val="50000"/>
                  </a:schemeClr>
                </a:solidFill>
              </a:rPr>
              <a:t>DE GOBIERNO Y A UNA POLÍTICA PÚBLICA</a:t>
            </a:r>
          </a:p>
          <a:p>
            <a:r>
              <a:rPr lang="es-CO" sz="4400" b="1" dirty="0" smtClean="0">
                <a:solidFill>
                  <a:schemeClr val="accent1">
                    <a:lumMod val="50000"/>
                  </a:schemeClr>
                </a:solidFill>
              </a:rPr>
              <a:t>QUE </a:t>
            </a:r>
            <a:r>
              <a:rPr lang="es-CO" sz="4400" b="1" u="sng" dirty="0" smtClean="0">
                <a:solidFill>
                  <a:schemeClr val="accent1">
                    <a:lumMod val="50000"/>
                  </a:schemeClr>
                </a:solidFill>
              </a:rPr>
              <a:t>LAS METAS SE CUMPLAN </a:t>
            </a:r>
            <a:r>
              <a:rPr lang="es-CO" sz="4400" b="1" dirty="0" smtClean="0">
                <a:solidFill>
                  <a:schemeClr val="accent1">
                    <a:lumMod val="50000"/>
                  </a:schemeClr>
                </a:solidFill>
              </a:rPr>
              <a:t>EN EL PERÍODO DE TIEMPO PREDEFINIDO</a:t>
            </a:r>
          </a:p>
          <a:p>
            <a:r>
              <a:rPr lang="es-CO" sz="4400" b="1" dirty="0" smtClean="0">
                <a:solidFill>
                  <a:schemeClr val="accent1">
                    <a:lumMod val="50000"/>
                  </a:schemeClr>
                </a:solidFill>
              </a:rPr>
              <a:t>MFMP: TODOS LOS NIVELES PROYECTAN RECURSOS </a:t>
            </a:r>
            <a:r>
              <a:rPr lang="es-CO" sz="4400" b="1" u="sng" dirty="0" smtClean="0">
                <a:solidFill>
                  <a:schemeClr val="accent1">
                    <a:lumMod val="50000"/>
                  </a:schemeClr>
                </a:solidFill>
              </a:rPr>
              <a:t>PARA SUS PRIORIDADES</a:t>
            </a:r>
            <a:r>
              <a:rPr lang="es-CO" sz="4400" b="1" dirty="0" smtClean="0">
                <a:solidFill>
                  <a:schemeClr val="accent1">
                    <a:lumMod val="50000"/>
                  </a:schemeClr>
                </a:solidFill>
              </a:rPr>
              <a:t>-AJUSTES</a:t>
            </a:r>
          </a:p>
          <a:p>
            <a:r>
              <a:rPr lang="es-CO" sz="4400" b="1" dirty="0" smtClean="0">
                <a:solidFill>
                  <a:schemeClr val="accent1">
                    <a:lumMod val="50000"/>
                  </a:schemeClr>
                </a:solidFill>
              </a:rPr>
              <a:t>MGMP: ESTIMACIÓN DE ABAJO HACIA ARRIBA </a:t>
            </a:r>
            <a:r>
              <a:rPr lang="es-CO" sz="4400" b="1" u="sng" dirty="0" smtClean="0">
                <a:solidFill>
                  <a:schemeClr val="accent1">
                    <a:lumMod val="50000"/>
                  </a:schemeClr>
                </a:solidFill>
              </a:rPr>
              <a:t>DE PRIORIDADES </a:t>
            </a:r>
            <a:r>
              <a:rPr lang="es-CO" sz="4400" b="1" dirty="0" smtClean="0">
                <a:solidFill>
                  <a:schemeClr val="accent1">
                    <a:lumMod val="50000"/>
                  </a:schemeClr>
                </a:solidFill>
              </a:rPr>
              <a:t>Y SUS NECESIDADES</a:t>
            </a:r>
          </a:p>
          <a:p>
            <a:r>
              <a:rPr lang="es-CO" sz="4400" b="1" dirty="0" smtClean="0">
                <a:solidFill>
                  <a:schemeClr val="accent1">
                    <a:lumMod val="50000"/>
                  </a:schemeClr>
                </a:solidFill>
              </a:rPr>
              <a:t>EJECUCIÓN SE CUMPLE CON RECEPCIÓN DE </a:t>
            </a:r>
            <a:r>
              <a:rPr lang="es-CO" sz="4400" b="1" u="sng" dirty="0" smtClean="0">
                <a:solidFill>
                  <a:schemeClr val="accent1">
                    <a:lumMod val="50000"/>
                  </a:schemeClr>
                </a:solidFill>
              </a:rPr>
              <a:t>BIENES Y SERVICIOS (METAS)</a:t>
            </a:r>
            <a:endParaRPr lang="es-CO" sz="4400" b="1" u="sng" dirty="0" smtClean="0">
              <a:solidFill>
                <a:schemeClr val="accent1">
                  <a:lumMod val="50000"/>
                </a:schemeClr>
              </a:solidFill>
            </a:endParaRPr>
          </a:p>
          <a:p>
            <a:pPr marL="0" indent="0">
              <a:buNone/>
            </a:pPr>
            <a:endParaRPr lang="es-CO" b="1" dirty="0" smtClean="0">
              <a:solidFill>
                <a:schemeClr val="accent1">
                  <a:lumMod val="50000"/>
                </a:schemeClr>
              </a:solidFill>
            </a:endParaRPr>
          </a:p>
          <a:p>
            <a:pPr marL="0" indent="0">
              <a:buNone/>
            </a:pPr>
            <a:r>
              <a:rPr lang="es-CO" b="1" dirty="0" smtClean="0"/>
              <a:t/>
            </a:r>
            <a:br>
              <a:rPr lang="es-CO" b="1" dirty="0" smtClean="0"/>
            </a:br>
            <a:endParaRPr lang="es-CO" b="1" dirty="0" smtClean="0"/>
          </a:p>
        </p:txBody>
      </p:sp>
    </p:spTree>
    <p:extLst>
      <p:ext uri="{BB962C8B-B14F-4D97-AF65-F5344CB8AC3E}">
        <p14:creationId xmlns:p14="http://schemas.microsoft.com/office/powerpoint/2010/main" val="23262669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5"/>
          <p:cNvSpPr>
            <a:spLocks noGrp="1"/>
          </p:cNvSpPr>
          <p:nvPr>
            <p:ph type="sldNum" sz="quarter" idx="12"/>
          </p:nvPr>
        </p:nvSpPr>
        <p:spPr/>
        <p:txBody>
          <a:bodyPr/>
          <a:lstStyle>
            <a:lvl1pPr eaLnBrk="0" hangingPunct="0">
              <a:defRPr b="1">
                <a:solidFill>
                  <a:srgbClr val="000000"/>
                </a:solidFill>
                <a:latin typeface="Verdana" panose="020B0604030504040204" pitchFamily="34" charset="0"/>
                <a:cs typeface="Arial" panose="020B0604020202020204" pitchFamily="34" charset="0"/>
              </a:defRPr>
            </a:lvl1pPr>
            <a:lvl2pPr marL="742950" indent="-285750" eaLnBrk="0" hangingPunct="0">
              <a:defRPr b="1">
                <a:solidFill>
                  <a:srgbClr val="000000"/>
                </a:solidFill>
                <a:latin typeface="Verdana" panose="020B0604030504040204" pitchFamily="34" charset="0"/>
                <a:cs typeface="Arial" panose="020B0604020202020204" pitchFamily="34" charset="0"/>
              </a:defRPr>
            </a:lvl2pPr>
            <a:lvl3pPr marL="1143000" indent="-228600" eaLnBrk="0" hangingPunct="0">
              <a:defRPr b="1">
                <a:solidFill>
                  <a:srgbClr val="000000"/>
                </a:solidFill>
                <a:latin typeface="Verdana" panose="020B0604030504040204" pitchFamily="34" charset="0"/>
                <a:cs typeface="Arial" panose="020B0604020202020204" pitchFamily="34" charset="0"/>
              </a:defRPr>
            </a:lvl3pPr>
            <a:lvl4pPr marL="1600200" indent="-228600" eaLnBrk="0" hangingPunct="0">
              <a:defRPr b="1">
                <a:solidFill>
                  <a:srgbClr val="000000"/>
                </a:solidFill>
                <a:latin typeface="Verdana" panose="020B0604030504040204" pitchFamily="34" charset="0"/>
                <a:cs typeface="Arial" panose="020B0604020202020204" pitchFamily="34" charset="0"/>
              </a:defRPr>
            </a:lvl4pPr>
            <a:lvl5pPr marL="2057400" indent="-228600" eaLnBrk="0" hangingPunct="0">
              <a:defRPr b="1">
                <a:solidFill>
                  <a:srgbClr val="000000"/>
                </a:solidFill>
                <a:latin typeface="Verdana" panose="020B0604030504040204" pitchFamily="34" charset="0"/>
                <a:cs typeface="Arial" panose="020B0604020202020204" pitchFamily="34" charset="0"/>
              </a:defRPr>
            </a:lvl5pPr>
            <a:lvl6pPr marL="2514600" indent="-228600" algn="ctr" eaLnBrk="0" fontAlgn="base" hangingPunct="0">
              <a:spcBef>
                <a:spcPct val="0"/>
              </a:spcBef>
              <a:spcAft>
                <a:spcPct val="0"/>
              </a:spcAft>
              <a:defRPr b="1">
                <a:solidFill>
                  <a:srgbClr val="000000"/>
                </a:solidFill>
                <a:latin typeface="Verdana" panose="020B0604030504040204" pitchFamily="34" charset="0"/>
                <a:cs typeface="Arial" panose="020B0604020202020204" pitchFamily="34" charset="0"/>
              </a:defRPr>
            </a:lvl6pPr>
            <a:lvl7pPr marL="2971800" indent="-228600" algn="ctr" eaLnBrk="0" fontAlgn="base" hangingPunct="0">
              <a:spcBef>
                <a:spcPct val="0"/>
              </a:spcBef>
              <a:spcAft>
                <a:spcPct val="0"/>
              </a:spcAft>
              <a:defRPr b="1">
                <a:solidFill>
                  <a:srgbClr val="000000"/>
                </a:solidFill>
                <a:latin typeface="Verdana" panose="020B0604030504040204" pitchFamily="34" charset="0"/>
                <a:cs typeface="Arial" panose="020B0604020202020204" pitchFamily="34" charset="0"/>
              </a:defRPr>
            </a:lvl7pPr>
            <a:lvl8pPr marL="3429000" indent="-228600" algn="ctr" eaLnBrk="0" fontAlgn="base" hangingPunct="0">
              <a:spcBef>
                <a:spcPct val="0"/>
              </a:spcBef>
              <a:spcAft>
                <a:spcPct val="0"/>
              </a:spcAft>
              <a:defRPr b="1">
                <a:solidFill>
                  <a:srgbClr val="000000"/>
                </a:solidFill>
                <a:latin typeface="Verdana" panose="020B0604030504040204" pitchFamily="34" charset="0"/>
                <a:cs typeface="Arial" panose="020B0604020202020204" pitchFamily="34" charset="0"/>
              </a:defRPr>
            </a:lvl8pPr>
            <a:lvl9pPr marL="3886200" indent="-228600" algn="ctr" eaLnBrk="0" fontAlgn="base" hangingPunct="0">
              <a:spcBef>
                <a:spcPct val="0"/>
              </a:spcBef>
              <a:spcAft>
                <a:spcPct val="0"/>
              </a:spcAft>
              <a:defRPr b="1">
                <a:solidFill>
                  <a:srgbClr val="000000"/>
                </a:solidFill>
                <a:latin typeface="Verdana" panose="020B0604030504040204" pitchFamily="34" charset="0"/>
                <a:cs typeface="Arial" panose="020B0604020202020204" pitchFamily="34" charset="0"/>
              </a:defRPr>
            </a:lvl9pPr>
          </a:lstStyle>
          <a:p>
            <a:pPr eaLnBrk="1" hangingPunct="1"/>
            <a:fld id="{FE6E0DED-4BA0-4980-A569-6979DD3B06BC}" type="slidenum">
              <a:rPr lang="en-US" altLang="es-CO" b="0">
                <a:solidFill>
                  <a:srgbClr val="FFFFFF"/>
                </a:solidFill>
              </a:rPr>
              <a:pPr eaLnBrk="1" hangingPunct="1"/>
              <a:t>3</a:t>
            </a:fld>
            <a:endParaRPr lang="en-US" altLang="es-CO" b="0">
              <a:solidFill>
                <a:srgbClr val="FFFFFF"/>
              </a:solidFill>
            </a:endParaRPr>
          </a:p>
        </p:txBody>
      </p:sp>
      <p:sp>
        <p:nvSpPr>
          <p:cNvPr id="46082" name="Rectangle 2"/>
          <p:cNvSpPr>
            <a:spLocks noGrp="1" noChangeArrowheads="1"/>
          </p:cNvSpPr>
          <p:nvPr>
            <p:ph type="title"/>
          </p:nvPr>
        </p:nvSpPr>
        <p:spPr>
          <a:xfrm>
            <a:off x="1249251" y="304800"/>
            <a:ext cx="10032642" cy="1295400"/>
          </a:xfrm>
          <a:solidFill>
            <a:schemeClr val="accent2">
              <a:lumMod val="40000"/>
              <a:lumOff val="60000"/>
            </a:schemeClr>
          </a:solidFill>
          <a:ln>
            <a:solidFill>
              <a:schemeClr val="tx1"/>
            </a:solidFill>
            <a:miter lim="800000"/>
            <a:headEnd/>
            <a:tailEnd/>
          </a:ln>
        </p:spPr>
        <p:txBody>
          <a:bodyPr/>
          <a:lstStyle/>
          <a:p>
            <a:pPr eaLnBrk="1" hangingPunct="1">
              <a:defRPr/>
            </a:pPr>
            <a:r>
              <a:rPr lang="en-US" sz="3200" b="1" dirty="0">
                <a:solidFill>
                  <a:srgbClr val="FF0000"/>
                </a:solidFill>
                <a:latin typeface="Verdana" pitchFamily="34" charset="0"/>
              </a:rPr>
              <a:t>1</a:t>
            </a:r>
            <a:r>
              <a:rPr lang="en-US" sz="3200" dirty="0">
                <a:solidFill>
                  <a:srgbClr val="FF0000"/>
                </a:solidFill>
                <a:latin typeface="Verdana" pitchFamily="34" charset="0"/>
              </a:rPr>
              <a:t>. </a:t>
            </a:r>
            <a:r>
              <a:rPr lang="en-US" sz="3200" dirty="0" smtClean="0">
                <a:solidFill>
                  <a:srgbClr val="FF0000"/>
                </a:solidFill>
                <a:latin typeface="Verdana" pitchFamily="34" charset="0"/>
              </a:rPr>
              <a:t>¿</a:t>
            </a:r>
            <a:r>
              <a:rPr lang="en-US" sz="3200" dirty="0" err="1" smtClean="0">
                <a:solidFill>
                  <a:srgbClr val="FF0000"/>
                </a:solidFill>
                <a:latin typeface="Verdana" pitchFamily="34" charset="0"/>
              </a:rPr>
              <a:t>Cuándo</a:t>
            </a:r>
            <a:r>
              <a:rPr lang="en-US" sz="3200" dirty="0" smtClean="0">
                <a:solidFill>
                  <a:srgbClr val="FF0000"/>
                </a:solidFill>
                <a:latin typeface="Verdana" pitchFamily="34" charset="0"/>
              </a:rPr>
              <a:t> </a:t>
            </a:r>
            <a:r>
              <a:rPr lang="en-US" sz="3200" dirty="0" err="1" smtClean="0">
                <a:solidFill>
                  <a:srgbClr val="FF0000"/>
                </a:solidFill>
                <a:latin typeface="Verdana" pitchFamily="34" charset="0"/>
              </a:rPr>
              <a:t>agrega</a:t>
            </a:r>
            <a:r>
              <a:rPr lang="en-US" sz="3200" dirty="0" smtClean="0">
                <a:solidFill>
                  <a:srgbClr val="FF0000"/>
                </a:solidFill>
                <a:latin typeface="Verdana" pitchFamily="34" charset="0"/>
              </a:rPr>
              <a:t> la IR Valor a </a:t>
            </a:r>
            <a:r>
              <a:rPr lang="en-US" sz="3200" dirty="0" err="1" smtClean="0">
                <a:solidFill>
                  <a:srgbClr val="FF0000"/>
                </a:solidFill>
                <a:latin typeface="Verdana" pitchFamily="34" charset="0"/>
              </a:rPr>
              <a:t>las</a:t>
            </a:r>
            <a:r>
              <a:rPr lang="en-US" sz="3200" dirty="0" smtClean="0">
                <a:solidFill>
                  <a:srgbClr val="FF0000"/>
                </a:solidFill>
                <a:latin typeface="Verdana" pitchFamily="34" charset="0"/>
              </a:rPr>
              <a:t> </a:t>
            </a:r>
            <a:r>
              <a:rPr lang="en-US" sz="3200" dirty="0" err="1" smtClean="0">
                <a:solidFill>
                  <a:srgbClr val="FF0000"/>
                </a:solidFill>
                <a:latin typeface="Verdana" pitchFamily="34" charset="0"/>
              </a:rPr>
              <a:t>Decisiones</a:t>
            </a:r>
            <a:r>
              <a:rPr lang="en-US" sz="3200" dirty="0" smtClean="0">
                <a:solidFill>
                  <a:srgbClr val="FF0000"/>
                </a:solidFill>
                <a:latin typeface="Verdana" pitchFamily="34" charset="0"/>
              </a:rPr>
              <a:t> </a:t>
            </a:r>
            <a:r>
              <a:rPr lang="en-US" sz="3200" dirty="0" err="1" smtClean="0">
                <a:solidFill>
                  <a:srgbClr val="FF0000"/>
                </a:solidFill>
                <a:latin typeface="Verdana" pitchFamily="34" charset="0"/>
              </a:rPr>
              <a:t>Presupuestarias</a:t>
            </a:r>
            <a:r>
              <a:rPr lang="en-US" sz="3200" dirty="0">
                <a:solidFill>
                  <a:srgbClr val="FF0000"/>
                </a:solidFill>
                <a:latin typeface="Verdana" pitchFamily="34" charset="0"/>
              </a:rPr>
              <a:t>?</a:t>
            </a:r>
          </a:p>
        </p:txBody>
      </p:sp>
      <p:sp>
        <p:nvSpPr>
          <p:cNvPr id="46083" name="Rectangle 3"/>
          <p:cNvSpPr>
            <a:spLocks noGrp="1" noChangeArrowheads="1"/>
          </p:cNvSpPr>
          <p:nvPr>
            <p:ph type="body" idx="1"/>
          </p:nvPr>
        </p:nvSpPr>
        <p:spPr>
          <a:xfrm>
            <a:off x="412124" y="1712889"/>
            <a:ext cx="11539470" cy="4842457"/>
          </a:xfrm>
        </p:spPr>
        <p:txBody>
          <a:bodyPr/>
          <a:lstStyle/>
          <a:p>
            <a:pPr eaLnBrk="1" hangingPunct="1">
              <a:lnSpc>
                <a:spcPct val="90000"/>
              </a:lnSpc>
              <a:buSzTx/>
              <a:buFont typeface="Wingdings" panose="05000000000000000000" pitchFamily="2" charset="2"/>
              <a:buChar char="Ø"/>
              <a:defRPr/>
            </a:pPr>
            <a:r>
              <a:rPr lang="en-US" sz="2400" dirty="0" err="1" smtClean="0"/>
              <a:t>Apoya</a:t>
            </a:r>
            <a:r>
              <a:rPr lang="en-US" sz="2400" dirty="0" smtClean="0"/>
              <a:t> </a:t>
            </a:r>
            <a:r>
              <a:rPr lang="en-US" sz="2400" dirty="0" err="1" smtClean="0"/>
              <a:t>decisiones</a:t>
            </a:r>
            <a:r>
              <a:rPr lang="en-US" sz="2400" dirty="0" smtClean="0"/>
              <a:t> </a:t>
            </a:r>
            <a:r>
              <a:rPr lang="en-US" sz="2400" dirty="0" err="1" smtClean="0"/>
              <a:t>presupuestarias</a:t>
            </a:r>
            <a:r>
              <a:rPr lang="en-US" sz="2400" dirty="0" smtClean="0"/>
              <a:t>=</a:t>
            </a:r>
            <a:r>
              <a:rPr lang="en-US" sz="2400" dirty="0" err="1" smtClean="0"/>
              <a:t>oportunas</a:t>
            </a:r>
            <a:r>
              <a:rPr lang="en-US" sz="2400" dirty="0" smtClean="0"/>
              <a:t> para </a:t>
            </a:r>
            <a:r>
              <a:rPr lang="en-US" sz="2400" dirty="0" err="1" smtClean="0"/>
              <a:t>presupuesto</a:t>
            </a:r>
            <a:r>
              <a:rPr lang="en-US" sz="2400" dirty="0" smtClean="0"/>
              <a:t> </a:t>
            </a:r>
            <a:r>
              <a:rPr lang="en-US" sz="2400" dirty="0" err="1" smtClean="0"/>
              <a:t>efectivo</a:t>
            </a:r>
            <a:endParaRPr lang="en-US" sz="2400" dirty="0"/>
          </a:p>
          <a:p>
            <a:pPr eaLnBrk="1" hangingPunct="1">
              <a:lnSpc>
                <a:spcPct val="90000"/>
              </a:lnSpc>
              <a:buSzTx/>
              <a:buFont typeface="Wingdings" panose="05000000000000000000" pitchFamily="2" charset="2"/>
              <a:buChar char="Ø"/>
              <a:defRPr/>
            </a:pPr>
            <a:endParaRPr lang="en-US" sz="2400" dirty="0"/>
          </a:p>
          <a:p>
            <a:pPr eaLnBrk="1" hangingPunct="1">
              <a:lnSpc>
                <a:spcPct val="90000"/>
              </a:lnSpc>
              <a:buSzTx/>
              <a:buFont typeface="Wingdings" panose="05000000000000000000" pitchFamily="2" charset="2"/>
              <a:buChar char="Ø"/>
              <a:defRPr/>
            </a:pPr>
            <a:r>
              <a:rPr lang="en-US" sz="2400" dirty="0" err="1" smtClean="0"/>
              <a:t>Apoya</a:t>
            </a:r>
            <a:r>
              <a:rPr lang="en-US" sz="2400" dirty="0" smtClean="0"/>
              <a:t> </a:t>
            </a:r>
            <a:r>
              <a:rPr lang="en-US" sz="2400" dirty="0" err="1" smtClean="0"/>
              <a:t>definiciones</a:t>
            </a:r>
            <a:r>
              <a:rPr lang="en-US" sz="2400" dirty="0" smtClean="0"/>
              <a:t> </a:t>
            </a:r>
            <a:r>
              <a:rPr lang="en-US" sz="2400" dirty="0" err="1" smtClean="0"/>
              <a:t>prioritarias</a:t>
            </a:r>
            <a:r>
              <a:rPr lang="en-US" sz="2400" dirty="0" smtClean="0"/>
              <a:t> de </a:t>
            </a:r>
            <a:r>
              <a:rPr lang="en-US" sz="2400" dirty="0" err="1" smtClean="0"/>
              <a:t>gobierno</a:t>
            </a:r>
            <a:r>
              <a:rPr lang="en-US" sz="2400" dirty="0" smtClean="0"/>
              <a:t> = PND, y </a:t>
            </a:r>
            <a:r>
              <a:rPr lang="en-US" sz="2400" dirty="0" err="1" smtClean="0"/>
              <a:t>planeación</a:t>
            </a:r>
            <a:r>
              <a:rPr lang="en-US" sz="2400" dirty="0" smtClean="0"/>
              <a:t> sectorial</a:t>
            </a:r>
          </a:p>
          <a:p>
            <a:pPr eaLnBrk="1" hangingPunct="1">
              <a:lnSpc>
                <a:spcPct val="90000"/>
              </a:lnSpc>
              <a:buSzTx/>
              <a:buFont typeface="Wingdings" panose="05000000000000000000" pitchFamily="2" charset="2"/>
              <a:buChar char="Ø"/>
              <a:defRPr/>
            </a:pPr>
            <a:r>
              <a:rPr lang="en-US" sz="2400" dirty="0" err="1" smtClean="0"/>
              <a:t>Apoya</a:t>
            </a:r>
            <a:r>
              <a:rPr lang="en-US" sz="2400" dirty="0" smtClean="0"/>
              <a:t> </a:t>
            </a:r>
            <a:r>
              <a:rPr lang="en-US" sz="2400" dirty="0" err="1" smtClean="0"/>
              <a:t>configuración</a:t>
            </a:r>
            <a:r>
              <a:rPr lang="en-US" sz="2400" dirty="0" smtClean="0"/>
              <a:t> de </a:t>
            </a:r>
            <a:r>
              <a:rPr lang="en-US" sz="2400" dirty="0" err="1" smtClean="0"/>
              <a:t>programas</a:t>
            </a:r>
            <a:r>
              <a:rPr lang="en-US" sz="2400" dirty="0" smtClean="0"/>
              <a:t> </a:t>
            </a:r>
            <a:r>
              <a:rPr lang="en-US" sz="2400" dirty="0" err="1" smtClean="0"/>
              <a:t>transversales</a:t>
            </a:r>
            <a:endParaRPr lang="en-US" sz="2400" dirty="0"/>
          </a:p>
          <a:p>
            <a:pPr eaLnBrk="1" hangingPunct="1">
              <a:lnSpc>
                <a:spcPct val="90000"/>
              </a:lnSpc>
              <a:buSzTx/>
              <a:buFont typeface="Wingdings" panose="05000000000000000000" pitchFamily="2" charset="2"/>
              <a:buChar char="Ø"/>
              <a:defRPr/>
            </a:pPr>
            <a:endParaRPr lang="en-US" sz="2400" dirty="0"/>
          </a:p>
          <a:p>
            <a:pPr eaLnBrk="1" hangingPunct="1">
              <a:lnSpc>
                <a:spcPct val="90000"/>
              </a:lnSpc>
              <a:buSzTx/>
              <a:buFont typeface="Wingdings" panose="05000000000000000000" pitchFamily="2" charset="2"/>
              <a:buChar char="Ø"/>
              <a:defRPr/>
            </a:pPr>
            <a:r>
              <a:rPr lang="en-US" sz="2400" dirty="0" err="1" smtClean="0"/>
              <a:t>Ayuda</a:t>
            </a:r>
            <a:r>
              <a:rPr lang="en-US" sz="2400" dirty="0" smtClean="0"/>
              <a:t> a </a:t>
            </a:r>
            <a:r>
              <a:rPr lang="en-US" sz="2400" dirty="0" err="1" smtClean="0"/>
              <a:t>diseñar</a:t>
            </a:r>
            <a:r>
              <a:rPr lang="en-US" sz="2400" dirty="0" smtClean="0"/>
              <a:t> </a:t>
            </a:r>
            <a:r>
              <a:rPr lang="en-US" sz="2400" dirty="0" err="1" smtClean="0"/>
              <a:t>políticas</a:t>
            </a:r>
            <a:r>
              <a:rPr lang="en-US" sz="2400" dirty="0" smtClean="0"/>
              <a:t> y </a:t>
            </a:r>
            <a:r>
              <a:rPr lang="en-US" sz="2400" dirty="0" err="1" smtClean="0"/>
              <a:t>programas</a:t>
            </a:r>
            <a:r>
              <a:rPr lang="en-US" sz="2400" dirty="0" smtClean="0"/>
              <a:t> </a:t>
            </a:r>
            <a:r>
              <a:rPr lang="en-US" sz="2400" dirty="0" err="1" smtClean="0"/>
              <a:t>presupuestarios</a:t>
            </a:r>
            <a:endParaRPr lang="en-US" sz="2400" dirty="0"/>
          </a:p>
          <a:p>
            <a:pPr eaLnBrk="1" hangingPunct="1">
              <a:lnSpc>
                <a:spcPct val="90000"/>
              </a:lnSpc>
              <a:buSzTx/>
              <a:buFont typeface="Wingdings" panose="05000000000000000000" pitchFamily="2" charset="2"/>
              <a:buChar char="Ø"/>
              <a:defRPr/>
            </a:pPr>
            <a:endParaRPr lang="en-US" sz="2400" dirty="0"/>
          </a:p>
          <a:p>
            <a:pPr eaLnBrk="1" hangingPunct="1">
              <a:lnSpc>
                <a:spcPct val="90000"/>
              </a:lnSpc>
              <a:buSzTx/>
              <a:buFont typeface="Wingdings" panose="05000000000000000000" pitchFamily="2" charset="2"/>
              <a:buChar char="Ø"/>
              <a:defRPr/>
            </a:pPr>
            <a:r>
              <a:rPr lang="en-US" sz="2400" dirty="0" err="1" smtClean="0"/>
              <a:t>Asiste</a:t>
            </a:r>
            <a:r>
              <a:rPr lang="en-US" sz="2400" dirty="0" smtClean="0"/>
              <a:t> a </a:t>
            </a:r>
            <a:r>
              <a:rPr lang="en-US" sz="2400" dirty="0" err="1" smtClean="0"/>
              <a:t>las</a:t>
            </a:r>
            <a:r>
              <a:rPr lang="en-US" sz="2400" dirty="0" smtClean="0"/>
              <a:t> </a:t>
            </a:r>
            <a:r>
              <a:rPr lang="en-US" sz="2400" dirty="0" err="1" smtClean="0"/>
              <a:t>decisiones</a:t>
            </a:r>
            <a:r>
              <a:rPr lang="en-US" sz="2400" dirty="0" smtClean="0"/>
              <a:t> </a:t>
            </a:r>
            <a:r>
              <a:rPr lang="en-US" sz="2400" dirty="0" err="1" smtClean="0"/>
              <a:t>sectoriales</a:t>
            </a:r>
            <a:r>
              <a:rPr lang="en-US" sz="2400" dirty="0" smtClean="0"/>
              <a:t> </a:t>
            </a:r>
            <a:r>
              <a:rPr lang="en-US" sz="2400" dirty="0" err="1" smtClean="0"/>
              <a:t>ministeriales</a:t>
            </a:r>
            <a:r>
              <a:rPr lang="en-US" sz="2400" dirty="0" smtClean="0"/>
              <a:t> </a:t>
            </a:r>
            <a:r>
              <a:rPr lang="en-US" sz="2400" dirty="0"/>
              <a:t>/ </a:t>
            </a:r>
            <a:r>
              <a:rPr lang="en-US" sz="2400" dirty="0" err="1" smtClean="0"/>
              <a:t>agencias</a:t>
            </a:r>
            <a:r>
              <a:rPr lang="en-US" sz="2400" dirty="0" smtClean="0"/>
              <a:t> </a:t>
            </a:r>
            <a:r>
              <a:rPr lang="en-US" sz="2400" dirty="0" err="1" smtClean="0"/>
              <a:t>en</a:t>
            </a:r>
            <a:r>
              <a:rPr lang="en-US" sz="2400" dirty="0" smtClean="0"/>
              <a:t> </a:t>
            </a:r>
            <a:r>
              <a:rPr lang="en-US" sz="2400" dirty="0" err="1" smtClean="0"/>
              <a:t>su</a:t>
            </a:r>
            <a:r>
              <a:rPr lang="en-US" sz="2400" dirty="0" smtClean="0"/>
              <a:t> </a:t>
            </a:r>
            <a:r>
              <a:rPr lang="en-US" sz="2400" dirty="0" err="1" smtClean="0"/>
              <a:t>gestión</a:t>
            </a:r>
            <a:r>
              <a:rPr lang="en-US" sz="2400" dirty="0" smtClean="0"/>
              <a:t> </a:t>
            </a:r>
            <a:endParaRPr lang="en-US" sz="2400" dirty="0"/>
          </a:p>
          <a:p>
            <a:pPr eaLnBrk="1" hangingPunct="1">
              <a:lnSpc>
                <a:spcPct val="90000"/>
              </a:lnSpc>
              <a:buSzTx/>
              <a:buFont typeface="Wingdings" panose="05000000000000000000" pitchFamily="2" charset="2"/>
              <a:buChar char="Ø"/>
              <a:defRPr/>
            </a:pPr>
            <a:endParaRPr lang="en-US" sz="2400" dirty="0"/>
          </a:p>
          <a:p>
            <a:pPr eaLnBrk="1" hangingPunct="1">
              <a:lnSpc>
                <a:spcPct val="90000"/>
              </a:lnSpc>
              <a:buSzTx/>
              <a:buFont typeface="Wingdings" panose="05000000000000000000" pitchFamily="2" charset="2"/>
              <a:buChar char="Ø"/>
              <a:defRPr/>
            </a:pPr>
            <a:r>
              <a:rPr lang="en-US" sz="2400" dirty="0" err="1" smtClean="0"/>
              <a:t>Fortalece</a:t>
            </a:r>
            <a:r>
              <a:rPr lang="en-US" sz="2400" dirty="0" smtClean="0"/>
              <a:t> la </a:t>
            </a:r>
            <a:r>
              <a:rPr lang="en-US" sz="2400" dirty="0" err="1" smtClean="0"/>
              <a:t>rendición</a:t>
            </a:r>
            <a:r>
              <a:rPr lang="en-US" sz="2400" dirty="0" smtClean="0"/>
              <a:t> de </a:t>
            </a:r>
            <a:r>
              <a:rPr lang="en-US" sz="2400" dirty="0" err="1" smtClean="0"/>
              <a:t>cuentas</a:t>
            </a:r>
            <a:r>
              <a:rPr lang="en-US" sz="2400" dirty="0" smtClean="0"/>
              <a:t> </a:t>
            </a:r>
            <a:endParaRPr lang="en-US" sz="2400" dirty="0"/>
          </a:p>
        </p:txBody>
      </p:sp>
    </p:spTree>
    <p:extLst>
      <p:ext uri="{BB962C8B-B14F-4D97-AF65-F5344CB8AC3E}">
        <p14:creationId xmlns:p14="http://schemas.microsoft.com/office/powerpoint/2010/main" val="47935579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838200" y="365126"/>
            <a:ext cx="10515600" cy="652305"/>
          </a:xfrm>
        </p:spPr>
        <p:txBody>
          <a:bodyPr>
            <a:normAutofit/>
          </a:bodyPr>
          <a:lstStyle/>
          <a:p>
            <a:r>
              <a:rPr lang="es-CO" sz="3600" b="1" dirty="0" smtClean="0">
                <a:solidFill>
                  <a:srgbClr val="FF0000"/>
                </a:solidFill>
              </a:rPr>
              <a:t>IR AGREGA VALOR AL PRESUPUESTO Y VICEVERSA</a:t>
            </a:r>
            <a:endParaRPr lang="es-CO" sz="3600" b="1" dirty="0">
              <a:solidFill>
                <a:srgbClr val="FF0000"/>
              </a:solidFill>
            </a:endParaRPr>
          </a:p>
        </p:txBody>
      </p:sp>
      <p:sp>
        <p:nvSpPr>
          <p:cNvPr id="3" name="Marcador de contenido 2"/>
          <p:cNvSpPr>
            <a:spLocks noGrp="1"/>
          </p:cNvSpPr>
          <p:nvPr>
            <p:ph idx="1"/>
          </p:nvPr>
        </p:nvSpPr>
        <p:spPr>
          <a:xfrm>
            <a:off x="348343" y="1175658"/>
            <a:ext cx="11509828" cy="5413828"/>
          </a:xfrm>
        </p:spPr>
        <p:txBody>
          <a:bodyPr>
            <a:normAutofit fontScale="85000" lnSpcReduction="10000"/>
          </a:bodyPr>
          <a:lstStyle/>
          <a:p>
            <a:r>
              <a:rPr lang="es-CO" b="1" dirty="0" smtClean="0">
                <a:solidFill>
                  <a:schemeClr val="accent6">
                    <a:lumMod val="50000"/>
                  </a:schemeClr>
                </a:solidFill>
              </a:rPr>
              <a:t>CRITERIOS DE PRIORIZACIÓN Y ANÁLISIS EN PROFUNDIDAD de MIR PRIORITARIAS</a:t>
            </a:r>
          </a:p>
          <a:p>
            <a:r>
              <a:rPr lang="es-CO" b="1" dirty="0" smtClean="0">
                <a:solidFill>
                  <a:schemeClr val="accent4">
                    <a:lumMod val="50000"/>
                  </a:schemeClr>
                </a:solidFill>
              </a:rPr>
              <a:t>PROMOCIÓN</a:t>
            </a:r>
            <a:r>
              <a:rPr lang="es-CO" b="1" dirty="0" smtClean="0">
                <a:solidFill>
                  <a:schemeClr val="accent4">
                    <a:lumMod val="50000"/>
                  </a:schemeClr>
                </a:solidFill>
              </a:rPr>
              <a:t>, ORIENTACIÓN Y REGISTRO </a:t>
            </a:r>
            <a:r>
              <a:rPr lang="es-CO" b="1" dirty="0" smtClean="0">
                <a:solidFill>
                  <a:schemeClr val="accent4">
                    <a:lumMod val="50000"/>
                  </a:schemeClr>
                </a:solidFill>
              </a:rPr>
              <a:t>DE COMPROMISOS </a:t>
            </a:r>
            <a:r>
              <a:rPr lang="es-CO" b="1" dirty="0" smtClean="0">
                <a:solidFill>
                  <a:schemeClr val="accent4">
                    <a:lumMod val="50000"/>
                  </a:schemeClr>
                </a:solidFill>
              </a:rPr>
              <a:t>MESAS DE TRABAJO</a:t>
            </a:r>
          </a:p>
          <a:p>
            <a:r>
              <a:rPr lang="es-CO" b="1" dirty="0" smtClean="0">
                <a:solidFill>
                  <a:schemeClr val="accent6">
                    <a:lumMod val="50000"/>
                  </a:schemeClr>
                </a:solidFill>
              </a:rPr>
              <a:t>CADENAS DE PRODUCCIÓN INTERSECTORIAL DE </a:t>
            </a:r>
            <a:r>
              <a:rPr lang="es-CO" b="1" dirty="0" smtClean="0">
                <a:solidFill>
                  <a:schemeClr val="accent6">
                    <a:lumMod val="50000"/>
                  </a:schemeClr>
                </a:solidFill>
              </a:rPr>
              <a:t>RESULTADOS</a:t>
            </a:r>
            <a:endParaRPr lang="es-CO" b="1" dirty="0" smtClean="0">
              <a:solidFill>
                <a:schemeClr val="accent6">
                  <a:lumMod val="50000"/>
                </a:schemeClr>
              </a:solidFill>
            </a:endParaRPr>
          </a:p>
          <a:p>
            <a:r>
              <a:rPr lang="es-CO" b="1" dirty="0" smtClean="0">
                <a:solidFill>
                  <a:schemeClr val="accent4">
                    <a:lumMod val="50000"/>
                  </a:schemeClr>
                </a:solidFill>
              </a:rPr>
              <a:t>IDENTIFICACIÓN DE </a:t>
            </a:r>
            <a:r>
              <a:rPr lang="es-CO" b="1" dirty="0" smtClean="0">
                <a:solidFill>
                  <a:schemeClr val="accent4">
                    <a:lumMod val="50000"/>
                  </a:schemeClr>
                </a:solidFill>
              </a:rPr>
              <a:t>ASIGNACIONES Y RESPONSABILIDADES </a:t>
            </a:r>
            <a:r>
              <a:rPr lang="es-CO" b="1" dirty="0" smtClean="0">
                <a:solidFill>
                  <a:schemeClr val="accent4">
                    <a:lumMod val="50000"/>
                  </a:schemeClr>
                </a:solidFill>
              </a:rPr>
              <a:t>INDIVIDUALES EN LA CADENA DE PRODUCCIÓN</a:t>
            </a:r>
          </a:p>
          <a:p>
            <a:r>
              <a:rPr lang="es-CO" b="1" dirty="0" smtClean="0">
                <a:solidFill>
                  <a:schemeClr val="accent6">
                    <a:lumMod val="50000"/>
                  </a:schemeClr>
                </a:solidFill>
              </a:rPr>
              <a:t>TRAYECTORIAS DE </a:t>
            </a:r>
            <a:r>
              <a:rPr lang="es-CO" b="1" dirty="0" smtClean="0">
                <a:solidFill>
                  <a:schemeClr val="accent6">
                    <a:lumMod val="50000"/>
                  </a:schemeClr>
                </a:solidFill>
              </a:rPr>
              <a:t>IMPLEMENTACIÓN PARA MONITOREO Y MODIFICACIONES PRESUP</a:t>
            </a:r>
          </a:p>
          <a:p>
            <a:pPr lvl="0"/>
            <a:r>
              <a:rPr lang="es-CO" b="1" dirty="0">
                <a:solidFill>
                  <a:srgbClr val="FFC000">
                    <a:lumMod val="50000"/>
                  </a:srgbClr>
                </a:solidFill>
              </a:rPr>
              <a:t>OPERACIONALIZACIÓN METAS PRIORITARIAS EN PROGRAMAS GOBIERNO</a:t>
            </a:r>
          </a:p>
          <a:p>
            <a:r>
              <a:rPr lang="es-CO" b="1" dirty="0" smtClean="0">
                <a:solidFill>
                  <a:schemeClr val="accent6">
                    <a:lumMod val="50000"/>
                  </a:schemeClr>
                </a:solidFill>
              </a:rPr>
              <a:t>TABLERO </a:t>
            </a:r>
            <a:r>
              <a:rPr lang="es-CO" b="1" dirty="0" smtClean="0">
                <a:solidFill>
                  <a:schemeClr val="accent6">
                    <a:lumMod val="50000"/>
                  </a:schemeClr>
                </a:solidFill>
              </a:rPr>
              <a:t>DE CONTROL DE RIESGOS Y RESPONSABILIDADES INDIVIDUALES EN TRAYECTORIAS DE </a:t>
            </a:r>
            <a:r>
              <a:rPr lang="es-CO" b="1" dirty="0" smtClean="0">
                <a:solidFill>
                  <a:schemeClr val="accent6">
                    <a:lumMod val="50000"/>
                  </a:schemeClr>
                </a:solidFill>
              </a:rPr>
              <a:t>IMPLEMENTACIÓN </a:t>
            </a:r>
            <a:endParaRPr lang="es-CO" b="1" dirty="0" smtClean="0">
              <a:solidFill>
                <a:schemeClr val="accent6">
                  <a:lumMod val="50000"/>
                </a:schemeClr>
              </a:solidFill>
            </a:endParaRPr>
          </a:p>
          <a:p>
            <a:r>
              <a:rPr lang="es-CO" b="1" dirty="0" smtClean="0">
                <a:solidFill>
                  <a:schemeClr val="accent4">
                    <a:lumMod val="50000"/>
                  </a:schemeClr>
                </a:solidFill>
              </a:rPr>
              <a:t>SEGUIMIENTO</a:t>
            </a:r>
            <a:r>
              <a:rPr lang="es-CO" b="1" dirty="0">
                <a:solidFill>
                  <a:schemeClr val="accent4">
                    <a:lumMod val="50000"/>
                  </a:schemeClr>
                </a:solidFill>
              </a:rPr>
              <a:t>, </a:t>
            </a:r>
            <a:r>
              <a:rPr lang="es-CO" b="1" dirty="0" smtClean="0">
                <a:solidFill>
                  <a:schemeClr val="accent4">
                    <a:lumMod val="50000"/>
                  </a:schemeClr>
                </a:solidFill>
              </a:rPr>
              <a:t>VIGILANCIA, CONTROL Y REPORTE DE IMPLEMENTACIÓN TRAYECTORIAS DE IMPLEMENTACIÓN</a:t>
            </a:r>
          </a:p>
          <a:p>
            <a:r>
              <a:rPr lang="es-CO" b="1" dirty="0" smtClean="0">
                <a:solidFill>
                  <a:schemeClr val="accent6">
                    <a:lumMod val="50000"/>
                  </a:schemeClr>
                </a:solidFill>
              </a:rPr>
              <a:t>IDENTIFICACIÓN </a:t>
            </a:r>
            <a:r>
              <a:rPr lang="es-CO" b="1" dirty="0">
                <a:solidFill>
                  <a:schemeClr val="accent6">
                    <a:lumMod val="50000"/>
                  </a:schemeClr>
                </a:solidFill>
              </a:rPr>
              <a:t>DE </a:t>
            </a:r>
            <a:r>
              <a:rPr lang="es-CO" b="1" dirty="0" smtClean="0">
                <a:solidFill>
                  <a:schemeClr val="accent6">
                    <a:lumMod val="50000"/>
                  </a:schemeClr>
                </a:solidFill>
              </a:rPr>
              <a:t>FACTORES DE DESVIACIÓN </a:t>
            </a:r>
            <a:r>
              <a:rPr lang="es-CO" b="1" dirty="0">
                <a:solidFill>
                  <a:schemeClr val="accent6">
                    <a:lumMod val="50000"/>
                  </a:schemeClr>
                </a:solidFill>
              </a:rPr>
              <a:t>Y CORRECCIÓN </a:t>
            </a:r>
            <a:r>
              <a:rPr lang="es-CO" b="1" dirty="0" smtClean="0">
                <a:solidFill>
                  <a:schemeClr val="accent6">
                    <a:lumMod val="50000"/>
                  </a:schemeClr>
                </a:solidFill>
              </a:rPr>
              <a:t>OPORTUNA</a:t>
            </a:r>
          </a:p>
          <a:p>
            <a:r>
              <a:rPr lang="es-CO" b="1" dirty="0" smtClean="0">
                <a:solidFill>
                  <a:schemeClr val="accent4">
                    <a:lumMod val="50000"/>
                  </a:schemeClr>
                </a:solidFill>
              </a:rPr>
              <a:t>MESAS DE TRABAJO Y OTRAS FORMAS DE CREACIÓN DE CONSENSOS ENTRE SECTORES PARTICIPANTES EN UNA CADENA DE PRODUCCIÓN DE METAS PRIORITARIAS</a:t>
            </a:r>
            <a:endParaRPr lang="es-CO" b="1" dirty="0">
              <a:solidFill>
                <a:schemeClr val="accent4">
                  <a:lumMod val="50000"/>
                </a:schemeClr>
              </a:solidFill>
            </a:endParaRPr>
          </a:p>
          <a:p>
            <a:pPr marL="0" indent="0">
              <a:buNone/>
            </a:pPr>
            <a:endParaRPr lang="es-CO" dirty="0">
              <a:solidFill>
                <a:schemeClr val="accent4">
                  <a:lumMod val="50000"/>
                </a:schemeClr>
              </a:solidFill>
            </a:endParaRPr>
          </a:p>
        </p:txBody>
      </p:sp>
    </p:spTree>
    <p:extLst>
      <p:ext uri="{BB962C8B-B14F-4D97-AF65-F5344CB8AC3E}">
        <p14:creationId xmlns:p14="http://schemas.microsoft.com/office/powerpoint/2010/main" val="107816169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838200" y="365125"/>
            <a:ext cx="10515600" cy="575033"/>
          </a:xfrm>
        </p:spPr>
        <p:txBody>
          <a:bodyPr>
            <a:noAutofit/>
          </a:bodyPr>
          <a:lstStyle/>
          <a:p>
            <a:r>
              <a:rPr lang="es-CO" sz="3600" b="1" dirty="0" smtClean="0">
                <a:solidFill>
                  <a:srgbClr val="FF0000"/>
                </a:solidFill>
              </a:rPr>
              <a:t>PRIORIZACIÓN DE METAS DE GOBIERNO</a:t>
            </a:r>
            <a:endParaRPr lang="es-CO" sz="3600" b="1" dirty="0">
              <a:solidFill>
                <a:srgbClr val="FF0000"/>
              </a:solidFill>
            </a:endParaRPr>
          </a:p>
        </p:txBody>
      </p:sp>
      <p:sp>
        <p:nvSpPr>
          <p:cNvPr id="3" name="Marcador de contenido 2"/>
          <p:cNvSpPr>
            <a:spLocks noGrp="1"/>
          </p:cNvSpPr>
          <p:nvPr>
            <p:ph idx="1"/>
          </p:nvPr>
        </p:nvSpPr>
        <p:spPr>
          <a:xfrm>
            <a:off x="321971" y="1275008"/>
            <a:ext cx="11436439" cy="5344733"/>
          </a:xfrm>
        </p:spPr>
        <p:txBody>
          <a:bodyPr>
            <a:normAutofit lnSpcReduction="10000"/>
          </a:bodyPr>
          <a:lstStyle/>
          <a:p>
            <a:r>
              <a:rPr lang="es-CO" dirty="0" smtClean="0"/>
              <a:t>Criterios </a:t>
            </a:r>
            <a:r>
              <a:rPr lang="es-CO" dirty="0"/>
              <a:t>de priorización </a:t>
            </a:r>
            <a:r>
              <a:rPr lang="es-CO" dirty="0" smtClean="0"/>
              <a:t>se emplean para seleccionar evaluaciones</a:t>
            </a:r>
          </a:p>
          <a:p>
            <a:r>
              <a:rPr lang="es-CO" dirty="0" smtClean="0"/>
              <a:t>Son aún más útiles </a:t>
            </a:r>
            <a:r>
              <a:rPr lang="es-CO" dirty="0"/>
              <a:t>para </a:t>
            </a:r>
            <a:r>
              <a:rPr lang="es-CO" dirty="0" smtClean="0"/>
              <a:t>seleccionar programas que serán seguidos en  </a:t>
            </a:r>
            <a:r>
              <a:rPr lang="es-CO" dirty="0"/>
              <a:t>profundidad </a:t>
            </a:r>
            <a:r>
              <a:rPr lang="es-CO" dirty="0" smtClean="0"/>
              <a:t>, con </a:t>
            </a:r>
            <a:r>
              <a:rPr lang="es-CO" dirty="0"/>
              <a:t>documentación sobre la calidad de las metas y con seguimiento conjunto a los resultados intermedios entre </a:t>
            </a:r>
            <a:r>
              <a:rPr lang="es-CO" dirty="0" smtClean="0"/>
              <a:t>Presupuesto y los ministerios sectoriales. </a:t>
            </a:r>
            <a:endParaRPr lang="es-CO" dirty="0"/>
          </a:p>
          <a:p>
            <a:endParaRPr lang="es-CO" dirty="0"/>
          </a:p>
          <a:p>
            <a:r>
              <a:rPr lang="es-CO" b="1" dirty="0"/>
              <a:t>Conexión con decisiones a lo largo del ciclo presupuestario: </a:t>
            </a:r>
            <a:r>
              <a:rPr lang="es-CO" dirty="0"/>
              <a:t>los programas que están siendo monitoreados en profundidad se trabajan conjuntamente entre </a:t>
            </a:r>
            <a:r>
              <a:rPr lang="es-CO" dirty="0" smtClean="0"/>
              <a:t>Presupuesto, ministerios. </a:t>
            </a:r>
          </a:p>
          <a:p>
            <a:r>
              <a:rPr lang="es-CO" dirty="0" smtClean="0"/>
              <a:t> </a:t>
            </a:r>
            <a:r>
              <a:rPr lang="es-CO" dirty="0"/>
              <a:t>También se anuncian a </a:t>
            </a:r>
            <a:r>
              <a:rPr lang="es-CO" dirty="0" smtClean="0"/>
              <a:t>los expertos sectoriales de la DGPP </a:t>
            </a:r>
            <a:r>
              <a:rPr lang="es-CO" dirty="0"/>
              <a:t>para que </a:t>
            </a:r>
            <a:r>
              <a:rPr lang="es-CO" dirty="0" smtClean="0"/>
              <a:t>ellos anticipen </a:t>
            </a:r>
            <a:r>
              <a:rPr lang="es-CO" dirty="0"/>
              <a:t>que recibirán </a:t>
            </a:r>
            <a:r>
              <a:rPr lang="es-CO" dirty="0" smtClean="0"/>
              <a:t>oportunamente </a:t>
            </a:r>
            <a:r>
              <a:rPr lang="es-CO" dirty="0"/>
              <a:t>información adicional de resultados sobre estos programas, lo cual redundará en mejores decisiones de aprobación inicial o de adecuaciones presupuestarias.</a:t>
            </a:r>
            <a:r>
              <a:rPr lang="es-CO" b="1" dirty="0"/>
              <a:t> </a:t>
            </a:r>
            <a:endParaRPr lang="es-CO" b="1" dirty="0"/>
          </a:p>
        </p:txBody>
      </p:sp>
    </p:spTree>
    <p:extLst>
      <p:ext uri="{BB962C8B-B14F-4D97-AF65-F5344CB8AC3E}">
        <p14:creationId xmlns:p14="http://schemas.microsoft.com/office/powerpoint/2010/main" val="303542573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838200" y="365125"/>
            <a:ext cx="10515600" cy="613669"/>
          </a:xfrm>
        </p:spPr>
        <p:txBody>
          <a:bodyPr>
            <a:normAutofit fontScale="90000"/>
          </a:bodyPr>
          <a:lstStyle/>
          <a:p>
            <a:pPr marL="228600" lvl="0" indent="-228600">
              <a:spcBef>
                <a:spcPts val="1000"/>
              </a:spcBef>
            </a:pPr>
            <a:r>
              <a:rPr lang="es-CO" sz="4000" b="1" dirty="0" smtClean="0">
                <a:solidFill>
                  <a:srgbClr val="FF0000"/>
                </a:solidFill>
                <a:latin typeface="Calibri" panose="020F0502020204030204"/>
                <a:ea typeface="+mn-ea"/>
                <a:cs typeface="+mn-cs"/>
              </a:rPr>
              <a:t/>
            </a:r>
            <a:br>
              <a:rPr lang="es-CO" sz="4000" b="1" dirty="0" smtClean="0">
                <a:solidFill>
                  <a:srgbClr val="FF0000"/>
                </a:solidFill>
                <a:latin typeface="Calibri" panose="020F0502020204030204"/>
                <a:ea typeface="+mn-ea"/>
                <a:cs typeface="+mn-cs"/>
              </a:rPr>
            </a:br>
            <a:r>
              <a:rPr lang="es-CO" sz="4000" b="1" dirty="0" smtClean="0">
                <a:solidFill>
                  <a:srgbClr val="FF0000"/>
                </a:solidFill>
                <a:latin typeface="Calibri" panose="020F0502020204030204"/>
                <a:ea typeface="+mn-ea"/>
                <a:cs typeface="+mn-cs"/>
              </a:rPr>
              <a:t>OPERACIONALIZACIÓN </a:t>
            </a:r>
            <a:r>
              <a:rPr lang="es-CO" sz="4000" b="1" dirty="0">
                <a:solidFill>
                  <a:srgbClr val="FF0000"/>
                </a:solidFill>
                <a:latin typeface="Calibri" panose="020F0502020204030204"/>
                <a:ea typeface="+mn-ea"/>
                <a:cs typeface="+mn-cs"/>
              </a:rPr>
              <a:t>METAS PRIORITARIAS EN PROGRAMAS GOBIERNO</a:t>
            </a:r>
            <a:r>
              <a:rPr lang="es-CO" sz="2400" b="1" dirty="0">
                <a:solidFill>
                  <a:srgbClr val="FFC000">
                    <a:lumMod val="50000"/>
                  </a:srgbClr>
                </a:solidFill>
                <a:latin typeface="Calibri" panose="020F0502020204030204"/>
                <a:ea typeface="+mn-ea"/>
                <a:cs typeface="+mn-cs"/>
              </a:rPr>
              <a:t/>
            </a:r>
            <a:br>
              <a:rPr lang="es-CO" sz="2400" b="1" dirty="0">
                <a:solidFill>
                  <a:srgbClr val="FFC000">
                    <a:lumMod val="50000"/>
                  </a:srgbClr>
                </a:solidFill>
                <a:latin typeface="Calibri" panose="020F0502020204030204"/>
                <a:ea typeface="+mn-ea"/>
                <a:cs typeface="+mn-cs"/>
              </a:rPr>
            </a:br>
            <a:endParaRPr lang="es-CO" dirty="0"/>
          </a:p>
        </p:txBody>
      </p:sp>
      <p:sp>
        <p:nvSpPr>
          <p:cNvPr id="3" name="Marcador de contenido 2"/>
          <p:cNvSpPr>
            <a:spLocks noGrp="1"/>
          </p:cNvSpPr>
          <p:nvPr>
            <p:ph idx="1"/>
          </p:nvPr>
        </p:nvSpPr>
        <p:spPr>
          <a:xfrm>
            <a:off x="838200" y="708338"/>
            <a:ext cx="10515600" cy="5468625"/>
          </a:xfrm>
        </p:spPr>
        <p:txBody>
          <a:bodyPr>
            <a:normAutofit/>
          </a:bodyPr>
          <a:lstStyle/>
          <a:p>
            <a:pPr marL="457200">
              <a:lnSpc>
                <a:spcPct val="107000"/>
              </a:lnSpc>
              <a:spcAft>
                <a:spcPts val="0"/>
              </a:spcAft>
            </a:pPr>
            <a:endParaRPr lang="es-CO" dirty="0" smtClean="0">
              <a:latin typeface="Calibri" panose="020F0502020204030204" pitchFamily="34" charset="0"/>
              <a:ea typeface="Calibri" panose="020F0502020204030204" pitchFamily="34" charset="0"/>
              <a:cs typeface="Times New Roman" panose="02020603050405020304" pitchFamily="18" charset="0"/>
            </a:endParaRPr>
          </a:p>
          <a:p>
            <a:pPr marL="457200">
              <a:lnSpc>
                <a:spcPct val="107000"/>
              </a:lnSpc>
              <a:spcAft>
                <a:spcPts val="0"/>
              </a:spcAft>
            </a:pPr>
            <a:r>
              <a:rPr lang="es-CO" dirty="0" smtClean="0">
                <a:latin typeface="Calibri" panose="020F0502020204030204" pitchFamily="34" charset="0"/>
                <a:ea typeface="Calibri" panose="020F0502020204030204" pitchFamily="34" charset="0"/>
                <a:cs typeface="Times New Roman" panose="02020603050405020304" pitchFamily="18" charset="0"/>
              </a:rPr>
              <a:t>Factor </a:t>
            </a:r>
            <a:r>
              <a:rPr lang="es-CO" dirty="0">
                <a:latin typeface="Calibri" panose="020F0502020204030204" pitchFamily="34" charset="0"/>
                <a:ea typeface="Calibri" panose="020F0502020204030204" pitchFamily="34" charset="0"/>
                <a:cs typeface="Times New Roman" panose="02020603050405020304" pitchFamily="18" charset="0"/>
              </a:rPr>
              <a:t>esencial para la toma de decisiones </a:t>
            </a:r>
            <a:r>
              <a:rPr lang="es-CO" dirty="0" smtClean="0">
                <a:latin typeface="Calibri" panose="020F0502020204030204" pitchFamily="34" charset="0"/>
                <a:ea typeface="Calibri" panose="020F0502020204030204" pitchFamily="34" charset="0"/>
                <a:cs typeface="Times New Roman" panose="02020603050405020304" pitchFamily="18" charset="0"/>
              </a:rPr>
              <a:t>importantes  </a:t>
            </a:r>
            <a:r>
              <a:rPr lang="es-CO" dirty="0">
                <a:latin typeface="Calibri" panose="020F0502020204030204" pitchFamily="34" charset="0"/>
                <a:ea typeface="Calibri" panose="020F0502020204030204" pitchFamily="34" charset="0"/>
                <a:cs typeface="Times New Roman" panose="02020603050405020304" pitchFamily="18" charset="0"/>
              </a:rPr>
              <a:t>por parte de la presidencia, en el gabinete de gobierno. </a:t>
            </a:r>
            <a:endParaRPr lang="es-CO" dirty="0" smtClean="0">
              <a:latin typeface="Calibri" panose="020F0502020204030204" pitchFamily="34" charset="0"/>
              <a:ea typeface="Calibri" panose="020F0502020204030204" pitchFamily="34" charset="0"/>
              <a:cs typeface="Times New Roman" panose="02020603050405020304" pitchFamily="18" charset="0"/>
            </a:endParaRPr>
          </a:p>
          <a:p>
            <a:pPr marL="457200">
              <a:lnSpc>
                <a:spcPct val="107000"/>
              </a:lnSpc>
              <a:spcAft>
                <a:spcPts val="0"/>
              </a:spcAft>
            </a:pPr>
            <a:r>
              <a:rPr lang="es-CO" dirty="0" smtClean="0">
                <a:latin typeface="Calibri" panose="020F0502020204030204" pitchFamily="34" charset="0"/>
                <a:ea typeface="Calibri" panose="020F0502020204030204" pitchFamily="34" charset="0"/>
                <a:cs typeface="Times New Roman" panose="02020603050405020304" pitchFamily="18" charset="0"/>
              </a:rPr>
              <a:t>Imprime </a:t>
            </a:r>
            <a:r>
              <a:rPr lang="es-CO" dirty="0">
                <a:latin typeface="Calibri" panose="020F0502020204030204" pitchFamily="34" charset="0"/>
                <a:ea typeface="Calibri" panose="020F0502020204030204" pitchFamily="34" charset="0"/>
                <a:cs typeface="Times New Roman" panose="02020603050405020304" pitchFamily="18" charset="0"/>
              </a:rPr>
              <a:t>concreción y eficacia al acompañamiento que </a:t>
            </a:r>
            <a:r>
              <a:rPr lang="es-CO" dirty="0" smtClean="0">
                <a:latin typeface="Calibri" panose="020F0502020204030204" pitchFamily="34" charset="0"/>
                <a:ea typeface="Calibri" panose="020F0502020204030204" pitchFamily="34" charset="0"/>
                <a:cs typeface="Times New Roman" panose="02020603050405020304" pitchFamily="18" charset="0"/>
              </a:rPr>
              <a:t>Presupuesto presta a los ministerios</a:t>
            </a:r>
            <a:endParaRPr lang="es-CO" dirty="0">
              <a:latin typeface="Calibri" panose="020F0502020204030204" pitchFamily="34" charset="0"/>
              <a:ea typeface="Calibri" panose="020F0502020204030204" pitchFamily="34" charset="0"/>
              <a:cs typeface="Times New Roman" panose="02020603050405020304" pitchFamily="18" charset="0"/>
            </a:endParaRPr>
          </a:p>
          <a:p>
            <a:pPr marL="457200">
              <a:lnSpc>
                <a:spcPct val="107000"/>
              </a:lnSpc>
              <a:spcAft>
                <a:spcPts val="800"/>
              </a:spcAft>
            </a:pPr>
            <a:endParaRPr lang="es-CO" dirty="0">
              <a:latin typeface="Calibri" panose="020F0502020204030204" pitchFamily="34" charset="0"/>
              <a:ea typeface="Calibri" panose="020F0502020204030204" pitchFamily="34" charset="0"/>
              <a:cs typeface="Times New Roman" panose="02020603050405020304" pitchFamily="18" charset="0"/>
            </a:endParaRPr>
          </a:p>
          <a:p>
            <a:r>
              <a:rPr lang="es-CO" b="1" dirty="0">
                <a:latin typeface="Calibri" panose="020F0502020204030204" pitchFamily="34" charset="0"/>
                <a:ea typeface="Calibri" panose="020F0502020204030204" pitchFamily="34" charset="0"/>
                <a:cs typeface="Times New Roman" panose="02020603050405020304" pitchFamily="18" charset="0"/>
              </a:rPr>
              <a:t>Conexión con decisiones a lo largo del ciclo presupuestario</a:t>
            </a:r>
            <a:r>
              <a:rPr lang="es-CO" dirty="0">
                <a:latin typeface="Calibri" panose="020F0502020204030204" pitchFamily="34" charset="0"/>
                <a:ea typeface="Calibri" panose="020F0502020204030204" pitchFamily="34" charset="0"/>
                <a:cs typeface="Times New Roman" panose="02020603050405020304" pitchFamily="18" charset="0"/>
              </a:rPr>
              <a:t>: los aportes de </a:t>
            </a:r>
            <a:r>
              <a:rPr lang="es-CO" dirty="0" smtClean="0">
                <a:latin typeface="Calibri" panose="020F0502020204030204" pitchFamily="34" charset="0"/>
                <a:ea typeface="Calibri" panose="020F0502020204030204" pitchFamily="34" charset="0"/>
                <a:cs typeface="Times New Roman" panose="02020603050405020304" pitchFamily="18" charset="0"/>
              </a:rPr>
              <a:t>los ministerios a </a:t>
            </a:r>
            <a:r>
              <a:rPr lang="es-CO" dirty="0">
                <a:latin typeface="Calibri" panose="020F0502020204030204" pitchFamily="34" charset="0"/>
                <a:ea typeface="Calibri" panose="020F0502020204030204" pitchFamily="34" charset="0"/>
                <a:cs typeface="Times New Roman" panose="02020603050405020304" pitchFamily="18" charset="0"/>
              </a:rPr>
              <a:t>los programas transversales suelen tener prioridad para la Presidencia o para el Gabinete de Gobierno. Como tales, suelen recibir prioridad en las decisiones sobre apropiaciones iniciales o en las adecuaciones durante la ejecución del presupuesto.</a:t>
            </a:r>
            <a:endParaRPr lang="es-CO" dirty="0"/>
          </a:p>
        </p:txBody>
      </p:sp>
    </p:spTree>
    <p:extLst>
      <p:ext uri="{BB962C8B-B14F-4D97-AF65-F5344CB8AC3E}">
        <p14:creationId xmlns:p14="http://schemas.microsoft.com/office/powerpoint/2010/main" val="107268848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20913" y="232230"/>
            <a:ext cx="11517801" cy="769256"/>
          </a:xfrm>
        </p:spPr>
        <p:txBody>
          <a:bodyPr>
            <a:normAutofit fontScale="90000"/>
          </a:bodyPr>
          <a:lstStyle/>
          <a:p>
            <a:r>
              <a:rPr lang="es-CO" sz="3600" b="1" dirty="0" smtClean="0">
                <a:solidFill>
                  <a:srgbClr val="FF0000"/>
                </a:solidFill>
                <a:latin typeface="Calibri" panose="020F0502020204030204" pitchFamily="34" charset="0"/>
                <a:cs typeface="Times New Roman" panose="02020603050405020304" pitchFamily="18" charset="0"/>
              </a:rPr>
              <a:t> </a:t>
            </a:r>
            <a:r>
              <a:rPr lang="es-CO" sz="3600" b="1" dirty="0" smtClean="0">
                <a:solidFill>
                  <a:srgbClr val="FF0000"/>
                </a:solidFill>
                <a:latin typeface="Calibri" panose="020F0502020204030204" pitchFamily="34" charset="0"/>
                <a:cs typeface="Times New Roman" panose="02020603050405020304" pitchFamily="18" charset="0"/>
              </a:rPr>
              <a:t>CONTRIBUYE A GARANTIZAR VÍNCULO ENTRE PROGRAMAS PRESUPUESTARIOS Y METAS PRIORITARIAS DE GOBIERNO</a:t>
            </a:r>
            <a:endParaRPr lang="es-CO" sz="3600" b="1" dirty="0">
              <a:solidFill>
                <a:srgbClr val="FF0000"/>
              </a:solidFill>
            </a:endParaRPr>
          </a:p>
        </p:txBody>
      </p:sp>
      <p:graphicFrame>
        <p:nvGraphicFramePr>
          <p:cNvPr id="4" name="Marcador de contenido 3"/>
          <p:cNvGraphicFramePr>
            <a:graphicFrameLocks noGrp="1"/>
          </p:cNvGraphicFramePr>
          <p:nvPr>
            <p:ph idx="1"/>
            <p:extLst>
              <p:ext uri="{D42A27DB-BD31-4B8C-83A1-F6EECF244321}">
                <p14:modId xmlns:p14="http://schemas.microsoft.com/office/powerpoint/2010/main" val="230208892"/>
              </p:ext>
            </p:extLst>
          </p:nvPr>
        </p:nvGraphicFramePr>
        <p:xfrm>
          <a:off x="232230" y="1146629"/>
          <a:ext cx="11480346" cy="551542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1249222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838199" y="270455"/>
            <a:ext cx="11078029" cy="1442435"/>
          </a:xfrm>
        </p:spPr>
        <p:txBody>
          <a:bodyPr>
            <a:normAutofit fontScale="90000"/>
          </a:bodyPr>
          <a:lstStyle/>
          <a:p>
            <a:pPr lvl="0"/>
            <a:r>
              <a:rPr lang="es-CO" sz="4000" b="1" dirty="0" smtClean="0">
                <a:solidFill>
                  <a:srgbClr val="FF0000"/>
                </a:solidFill>
              </a:rPr>
              <a:t>DGPP</a:t>
            </a:r>
            <a:r>
              <a:rPr lang="es-CO" sz="4000" b="1" dirty="0" smtClean="0">
                <a:solidFill>
                  <a:srgbClr val="FF0000"/>
                </a:solidFill>
              </a:rPr>
              <a:t> </a:t>
            </a:r>
            <a:r>
              <a:rPr lang="es-CO" sz="4000" b="1" dirty="0" smtClean="0">
                <a:solidFill>
                  <a:srgbClr val="FF0000"/>
                </a:solidFill>
              </a:rPr>
              <a:t>asegura coordinación intersectorial gestión-presupuesto para elevar impacto de servicios transversales </a:t>
            </a:r>
            <a:r>
              <a:rPr lang="es-CO" b="1" dirty="0" smtClean="0">
                <a:solidFill>
                  <a:srgbClr val="FF0000"/>
                </a:solidFill>
              </a:rPr>
              <a:t/>
            </a:r>
            <a:br>
              <a:rPr lang="es-CO" b="1" dirty="0" smtClean="0">
                <a:solidFill>
                  <a:srgbClr val="FF0000"/>
                </a:solidFill>
              </a:rPr>
            </a:br>
            <a:r>
              <a:rPr lang="es-CO" b="1" dirty="0" smtClean="0">
                <a:solidFill>
                  <a:srgbClr val="FF0000"/>
                </a:solidFill>
                <a:effectLst/>
                <a:latin typeface="Calibri" panose="020F0502020204030204" pitchFamily="34" charset="0"/>
                <a:ea typeface="Calibri" panose="020F0502020204030204" pitchFamily="34" charset="0"/>
                <a:cs typeface="Times New Roman" panose="02020603050405020304" pitchFamily="18" charset="0"/>
              </a:rPr>
              <a:t/>
            </a:r>
            <a:br>
              <a:rPr lang="es-CO" b="1" dirty="0" smtClean="0">
                <a:solidFill>
                  <a:srgbClr val="FF0000"/>
                </a:solidFill>
                <a:effectLst/>
                <a:latin typeface="Calibri" panose="020F0502020204030204" pitchFamily="34" charset="0"/>
                <a:ea typeface="Calibri" panose="020F0502020204030204" pitchFamily="34" charset="0"/>
                <a:cs typeface="Times New Roman" panose="02020603050405020304" pitchFamily="18" charset="0"/>
              </a:rPr>
            </a:br>
            <a:endParaRPr lang="es-CO" b="1" dirty="0">
              <a:solidFill>
                <a:srgbClr val="FF0000"/>
              </a:solidFill>
            </a:endParaRPr>
          </a:p>
        </p:txBody>
      </p:sp>
      <p:graphicFrame>
        <p:nvGraphicFramePr>
          <p:cNvPr id="4" name="Marcador de contenido 3"/>
          <p:cNvGraphicFramePr>
            <a:graphicFrameLocks noGrp="1"/>
          </p:cNvGraphicFramePr>
          <p:nvPr>
            <p:ph idx="1"/>
            <p:extLst>
              <p:ext uri="{D42A27DB-BD31-4B8C-83A1-F6EECF244321}">
                <p14:modId xmlns:p14="http://schemas.microsoft.com/office/powerpoint/2010/main" val="6305527"/>
              </p:ext>
            </p:extLst>
          </p:nvPr>
        </p:nvGraphicFramePr>
        <p:xfrm>
          <a:off x="420914" y="1159099"/>
          <a:ext cx="11495314" cy="549927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01234659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167425" y="218941"/>
            <a:ext cx="11565229" cy="1471747"/>
          </a:xfrm>
        </p:spPr>
        <p:txBody>
          <a:bodyPr>
            <a:normAutofit fontScale="90000"/>
          </a:bodyPr>
          <a:lstStyle/>
          <a:p>
            <a:pPr lvl="0"/>
            <a:r>
              <a:rPr lang="es-CO" sz="4000" b="1" dirty="0">
                <a:solidFill>
                  <a:srgbClr val="FF0000"/>
                </a:solidFill>
              </a:rPr>
              <a:t>LAS TRAYECTORIAS DE </a:t>
            </a:r>
            <a:r>
              <a:rPr lang="es-CO" sz="4000" b="1" dirty="0" smtClean="0">
                <a:solidFill>
                  <a:srgbClr val="FF0000"/>
                </a:solidFill>
              </a:rPr>
              <a:t>IMPLEMENTACIÓN:PARA MONITOREO </a:t>
            </a:r>
            <a:br>
              <a:rPr lang="es-CO" sz="4000" b="1" dirty="0" smtClean="0">
                <a:solidFill>
                  <a:srgbClr val="FF0000"/>
                </a:solidFill>
              </a:rPr>
            </a:br>
            <a:r>
              <a:rPr lang="es-CO" sz="4000" b="1" dirty="0" smtClean="0">
                <a:solidFill>
                  <a:srgbClr val="FF0000"/>
                </a:solidFill>
              </a:rPr>
              <a:t>Y CORRECCIÓN </a:t>
            </a:r>
            <a:r>
              <a:rPr lang="es-CO" sz="4000" b="1" dirty="0">
                <a:solidFill>
                  <a:srgbClr val="FF0000"/>
                </a:solidFill>
              </a:rPr>
              <a:t>OPORTUNA DURANTE </a:t>
            </a:r>
            <a:r>
              <a:rPr lang="es-CO" sz="4000" b="1" dirty="0" smtClean="0">
                <a:solidFill>
                  <a:srgbClr val="FF0000"/>
                </a:solidFill>
              </a:rPr>
              <a:t>CICLO PRESUPUESTARIO</a:t>
            </a:r>
            <a:r>
              <a:rPr lang="es-CO" sz="4000" b="1" dirty="0">
                <a:solidFill>
                  <a:srgbClr val="FF0000"/>
                </a:solidFill>
              </a:rPr>
              <a:t>. </a:t>
            </a:r>
            <a:r>
              <a:rPr lang="es-CO" dirty="0"/>
              <a:t/>
            </a:r>
            <a:br>
              <a:rPr lang="es-CO" dirty="0"/>
            </a:br>
            <a:endParaRPr lang="es-CO" dirty="0"/>
          </a:p>
        </p:txBody>
      </p:sp>
      <p:sp>
        <p:nvSpPr>
          <p:cNvPr id="3" name="Marcador de contenido 2"/>
          <p:cNvSpPr>
            <a:spLocks noGrp="1"/>
          </p:cNvSpPr>
          <p:nvPr>
            <p:ph idx="1"/>
          </p:nvPr>
        </p:nvSpPr>
        <p:spPr>
          <a:xfrm>
            <a:off x="257577" y="1223493"/>
            <a:ext cx="11096224" cy="5254581"/>
          </a:xfrm>
        </p:spPr>
        <p:txBody>
          <a:bodyPr>
            <a:normAutofit fontScale="92500"/>
          </a:bodyPr>
          <a:lstStyle/>
          <a:p>
            <a:pPr marL="457200">
              <a:lnSpc>
                <a:spcPct val="107000"/>
              </a:lnSpc>
              <a:spcAft>
                <a:spcPts val="0"/>
              </a:spcAft>
            </a:pPr>
            <a:r>
              <a:rPr lang="es-CO" b="1" dirty="0">
                <a:latin typeface="Calibri" panose="020F0502020204030204" pitchFamily="34" charset="0"/>
                <a:ea typeface="Calibri" panose="020F0502020204030204" pitchFamily="34" charset="0"/>
                <a:cs typeface="Times New Roman" panose="02020603050405020304" pitchFamily="18" charset="0"/>
              </a:rPr>
              <a:t>L</a:t>
            </a:r>
            <a:r>
              <a:rPr lang="es-CO" b="1" dirty="0" smtClean="0">
                <a:latin typeface="Calibri" panose="020F0502020204030204" pitchFamily="34" charset="0"/>
                <a:ea typeface="Calibri" panose="020F0502020204030204" pitchFamily="34" charset="0"/>
                <a:cs typeface="Times New Roman" panose="02020603050405020304" pitchFamily="18" charset="0"/>
              </a:rPr>
              <a:t>as </a:t>
            </a:r>
            <a:r>
              <a:rPr lang="es-CO" b="1" dirty="0">
                <a:latin typeface="Calibri" panose="020F0502020204030204" pitchFamily="34" charset="0"/>
                <a:ea typeface="Calibri" panose="020F0502020204030204" pitchFamily="34" charset="0"/>
                <a:cs typeface="Times New Roman" panose="02020603050405020304" pitchFamily="18" charset="0"/>
              </a:rPr>
              <a:t>trayectorias de implementación </a:t>
            </a:r>
            <a:r>
              <a:rPr lang="es-CO" b="1" dirty="0" smtClean="0">
                <a:latin typeface="Calibri" panose="020F0502020204030204" pitchFamily="34" charset="0"/>
                <a:ea typeface="Calibri" panose="020F0502020204030204" pitchFamily="34" charset="0"/>
                <a:cs typeface="Times New Roman" panose="02020603050405020304" pitchFamily="18" charset="0"/>
              </a:rPr>
              <a:t>se aplican solamente </a:t>
            </a:r>
            <a:r>
              <a:rPr lang="es-CO" b="1" dirty="0">
                <a:latin typeface="Calibri" panose="020F0502020204030204" pitchFamily="34" charset="0"/>
                <a:ea typeface="Calibri" panose="020F0502020204030204" pitchFamily="34" charset="0"/>
                <a:cs typeface="Times New Roman" panose="02020603050405020304" pitchFamily="18" charset="0"/>
              </a:rPr>
              <a:t>a los programas prioritarios, con el fin de demostrar los beneficios del instrumento y de aprender su manejo más eficiente.</a:t>
            </a:r>
            <a:r>
              <a:rPr lang="es-CO" dirty="0">
                <a:latin typeface="Calibri" panose="020F0502020204030204" pitchFamily="34" charset="0"/>
                <a:ea typeface="Calibri" panose="020F0502020204030204" pitchFamily="34" charset="0"/>
                <a:cs typeface="Times New Roman" panose="02020603050405020304" pitchFamily="18" charset="0"/>
              </a:rPr>
              <a:t> Son ejercicios dispendiosos, que consumirán tiempo importante de personas con elevado talento, en </a:t>
            </a:r>
            <a:r>
              <a:rPr lang="es-CO" dirty="0" smtClean="0">
                <a:latin typeface="Calibri" panose="020F0502020204030204" pitchFamily="34" charset="0"/>
                <a:ea typeface="Calibri" panose="020F0502020204030204" pitchFamily="34" charset="0"/>
                <a:cs typeface="Times New Roman" panose="02020603050405020304" pitchFamily="18" charset="0"/>
              </a:rPr>
              <a:t>el presupuesto y </a:t>
            </a:r>
            <a:r>
              <a:rPr lang="es-CO" dirty="0">
                <a:latin typeface="Calibri" panose="020F0502020204030204" pitchFamily="34" charset="0"/>
                <a:ea typeface="Calibri" panose="020F0502020204030204" pitchFamily="34" charset="0"/>
                <a:cs typeface="Times New Roman" panose="02020603050405020304" pitchFamily="18" charset="0"/>
              </a:rPr>
              <a:t>en las dependencias. </a:t>
            </a:r>
            <a:endParaRPr lang="es-CO" dirty="0" smtClean="0">
              <a:latin typeface="Calibri" panose="020F0502020204030204" pitchFamily="34" charset="0"/>
              <a:ea typeface="Calibri" panose="020F0502020204030204" pitchFamily="34" charset="0"/>
              <a:cs typeface="Times New Roman" panose="02020603050405020304" pitchFamily="18" charset="0"/>
            </a:endParaRPr>
          </a:p>
          <a:p>
            <a:r>
              <a:rPr lang="es-CO" b="1" dirty="0" smtClean="0">
                <a:latin typeface="Calibri" panose="020F0502020204030204" pitchFamily="34" charset="0"/>
                <a:ea typeface="Calibri" panose="020F0502020204030204" pitchFamily="34" charset="0"/>
                <a:cs typeface="Times New Roman" panose="02020603050405020304" pitchFamily="18" charset="0"/>
              </a:rPr>
              <a:t>Conexión </a:t>
            </a:r>
            <a:r>
              <a:rPr lang="es-CO" b="1" dirty="0">
                <a:latin typeface="Calibri" panose="020F0502020204030204" pitchFamily="34" charset="0"/>
                <a:ea typeface="Calibri" panose="020F0502020204030204" pitchFamily="34" charset="0"/>
                <a:cs typeface="Times New Roman" panose="02020603050405020304" pitchFamily="18" charset="0"/>
              </a:rPr>
              <a:t>con decisiones a lo largo del ciclo presupuestario: </a:t>
            </a:r>
            <a:r>
              <a:rPr lang="es-CO" dirty="0">
                <a:latin typeface="Calibri" panose="020F0502020204030204" pitchFamily="34" charset="0"/>
                <a:ea typeface="Calibri" panose="020F0502020204030204" pitchFamily="34" charset="0"/>
                <a:cs typeface="Times New Roman" panose="02020603050405020304" pitchFamily="18" charset="0"/>
              </a:rPr>
              <a:t>el seguimiento y la corrección de las trayectorias de implementación proveen la información más fundamentada para </a:t>
            </a:r>
            <a:r>
              <a:rPr lang="es-CO" dirty="0" smtClean="0">
                <a:latin typeface="Calibri" panose="020F0502020204030204" pitchFamily="34" charset="0"/>
                <a:ea typeface="Calibri" panose="020F0502020204030204" pitchFamily="34" charset="0"/>
                <a:cs typeface="Times New Roman" panose="02020603050405020304" pitchFamily="18" charset="0"/>
              </a:rPr>
              <a:t>los convenios de desempeño y la </a:t>
            </a:r>
            <a:r>
              <a:rPr lang="es-CO" dirty="0">
                <a:latin typeface="Calibri" panose="020F0502020204030204" pitchFamily="34" charset="0"/>
                <a:ea typeface="Calibri" panose="020F0502020204030204" pitchFamily="34" charset="0"/>
                <a:cs typeface="Times New Roman" panose="02020603050405020304" pitchFamily="18" charset="0"/>
              </a:rPr>
              <a:t>toma de decisiones presupuestarias en la fase de preparación y aprobación, en la de ejecución y en la de evaluación y rendición de cuentas del gasto.</a:t>
            </a:r>
            <a:r>
              <a:rPr lang="es-CO" b="1" dirty="0">
                <a:latin typeface="Calibri" panose="020F0502020204030204" pitchFamily="34" charset="0"/>
                <a:ea typeface="Calibri" panose="020F0502020204030204" pitchFamily="34" charset="0"/>
                <a:cs typeface="Times New Roman" panose="02020603050405020304" pitchFamily="18" charset="0"/>
              </a:rPr>
              <a:t> </a:t>
            </a:r>
            <a:endParaRPr lang="es-CO" b="1" dirty="0" smtClean="0">
              <a:latin typeface="Calibri" panose="020F0502020204030204" pitchFamily="34" charset="0"/>
              <a:ea typeface="Calibri" panose="020F0502020204030204" pitchFamily="34" charset="0"/>
              <a:cs typeface="Times New Roman" panose="02020603050405020304" pitchFamily="18" charset="0"/>
            </a:endParaRPr>
          </a:p>
          <a:p>
            <a:pPr marL="0" indent="0" algn="ctr">
              <a:buNone/>
            </a:pPr>
            <a:endParaRPr lang="es-CO" b="1" dirty="0" smtClean="0">
              <a:solidFill>
                <a:srgbClr val="FF0000"/>
              </a:solidFill>
              <a:latin typeface="Calibri" panose="020F0502020204030204" pitchFamily="34" charset="0"/>
              <a:cs typeface="Times New Roman" panose="02020603050405020304" pitchFamily="18" charset="0"/>
            </a:endParaRPr>
          </a:p>
          <a:p>
            <a:pPr marL="0" indent="0" algn="ctr">
              <a:buNone/>
            </a:pPr>
            <a:r>
              <a:rPr lang="es-CO" b="1" dirty="0" smtClean="0">
                <a:solidFill>
                  <a:srgbClr val="FF0000"/>
                </a:solidFill>
                <a:latin typeface="Calibri" panose="020F0502020204030204" pitchFamily="34" charset="0"/>
                <a:cs typeface="Times New Roman" panose="02020603050405020304" pitchFamily="18" charset="0"/>
              </a:rPr>
              <a:t>PERMITEN HACER VINCULANTE EL COMPROMISO DE RESULTADO</a:t>
            </a:r>
            <a:endParaRPr lang="es-CO" dirty="0">
              <a:solidFill>
                <a:srgbClr val="FF0000"/>
              </a:solidFill>
            </a:endParaRPr>
          </a:p>
        </p:txBody>
      </p:sp>
    </p:spTree>
    <p:extLst>
      <p:ext uri="{BB962C8B-B14F-4D97-AF65-F5344CB8AC3E}">
        <p14:creationId xmlns:p14="http://schemas.microsoft.com/office/powerpoint/2010/main" val="179727226"/>
      </p:ext>
    </p:extLst>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2_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3_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5.xml><?xml version="1.0" encoding="utf-8"?>
<a:theme xmlns:a="http://schemas.openxmlformats.org/drawingml/2006/main" name="Globe">
  <a:themeElements>
    <a:clrScheme name="Globe 3">
      <a:dk1>
        <a:srgbClr val="003B76"/>
      </a:dk1>
      <a:lt1>
        <a:srgbClr val="FFFFFF"/>
      </a:lt1>
      <a:dk2>
        <a:srgbClr val="0066CC"/>
      </a:dk2>
      <a:lt2>
        <a:srgbClr val="CCECFF"/>
      </a:lt2>
      <a:accent1>
        <a:srgbClr val="33CCCC"/>
      </a:accent1>
      <a:accent2>
        <a:srgbClr val="66CCFF"/>
      </a:accent2>
      <a:accent3>
        <a:srgbClr val="AAB8E2"/>
      </a:accent3>
      <a:accent4>
        <a:srgbClr val="DADADA"/>
      </a:accent4>
      <a:accent5>
        <a:srgbClr val="ADE2E2"/>
      </a:accent5>
      <a:accent6>
        <a:srgbClr val="5CB9E7"/>
      </a:accent6>
      <a:hlink>
        <a:srgbClr val="FFFFCC"/>
      </a:hlink>
      <a:folHlink>
        <a:srgbClr val="FFCC66"/>
      </a:folHlink>
    </a:clrScheme>
    <a:fontScheme name="Globe">
      <a:majorFont>
        <a:latin typeface="Arial"/>
        <a:ea typeface=""/>
        <a:cs typeface="Arial"/>
      </a:majorFont>
      <a:minorFont>
        <a:latin typeface="Verdana"/>
        <a:ea typeface=""/>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CCFFFF"/>
        </a:solidFill>
        <a:ln w="1587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1800" b="1" i="0" u="none" strike="noStrike" cap="none" normalizeH="0" baseline="0" smtClean="0">
            <a:ln>
              <a:noFill/>
            </a:ln>
            <a:solidFill>
              <a:srgbClr val="000000"/>
            </a:solidFill>
            <a:effectLst/>
            <a:latin typeface="Verdana" pitchFamily="34" charset="0"/>
            <a:cs typeface="Arial" pitchFamily="34" charset="0"/>
          </a:defRPr>
        </a:defPPr>
      </a:lstStyle>
    </a:spDef>
    <a:lnDef>
      <a:spPr bwMode="auto">
        <a:xfrm>
          <a:off x="0" y="0"/>
          <a:ext cx="1" cy="1"/>
        </a:xfrm>
        <a:custGeom>
          <a:avLst/>
          <a:gdLst/>
          <a:ahLst/>
          <a:cxnLst/>
          <a:rect l="0" t="0" r="0" b="0"/>
          <a:pathLst/>
        </a:custGeom>
        <a:solidFill>
          <a:srgbClr val="CCFFFF"/>
        </a:solidFill>
        <a:ln w="1587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1800" b="1" i="0" u="none" strike="noStrike" cap="none" normalizeH="0" baseline="0" smtClean="0">
            <a:ln>
              <a:noFill/>
            </a:ln>
            <a:solidFill>
              <a:srgbClr val="000000"/>
            </a:solidFill>
            <a:effectLst/>
            <a:latin typeface="Verdana" pitchFamily="34" charset="0"/>
            <a:cs typeface="Arial" pitchFamily="34" charset="0"/>
          </a:defRPr>
        </a:defPPr>
      </a:lstStyle>
    </a:lnDef>
  </a:objectDefaults>
  <a:extraClrSchemeLst>
    <a:extraClrScheme>
      <a:clrScheme name="Globe 1">
        <a:dk1>
          <a:srgbClr val="622100"/>
        </a:dk1>
        <a:lt1>
          <a:srgbClr val="FFFFFF"/>
        </a:lt1>
        <a:dk2>
          <a:srgbClr val="800000"/>
        </a:dk2>
        <a:lt2>
          <a:srgbClr val="FFFFCC"/>
        </a:lt2>
        <a:accent1>
          <a:srgbClr val="E42B00"/>
        </a:accent1>
        <a:accent2>
          <a:srgbClr val="996600"/>
        </a:accent2>
        <a:accent3>
          <a:srgbClr val="C0AAAA"/>
        </a:accent3>
        <a:accent4>
          <a:srgbClr val="DADADA"/>
        </a:accent4>
        <a:accent5>
          <a:srgbClr val="EFACAA"/>
        </a:accent5>
        <a:accent6>
          <a:srgbClr val="8A5C00"/>
        </a:accent6>
        <a:hlink>
          <a:srgbClr val="FADF6C"/>
        </a:hlink>
        <a:folHlink>
          <a:srgbClr val="FF9900"/>
        </a:folHlink>
      </a:clrScheme>
      <a:clrMap bg1="dk2" tx1="lt1" bg2="dk1" tx2="lt2" accent1="accent1" accent2="accent2" accent3="accent3" accent4="accent4" accent5="accent5" accent6="accent6" hlink="hlink" folHlink="folHlink"/>
    </a:extraClrScheme>
    <a:extraClrScheme>
      <a:clrScheme name="Globe 2">
        <a:dk1>
          <a:srgbClr val="5F4545"/>
        </a:dk1>
        <a:lt1>
          <a:srgbClr val="FFFFFF"/>
        </a:lt1>
        <a:dk2>
          <a:srgbClr val="8F6969"/>
        </a:dk2>
        <a:lt2>
          <a:srgbClr val="FFFFCC"/>
        </a:lt2>
        <a:accent1>
          <a:srgbClr val="CC6600"/>
        </a:accent1>
        <a:accent2>
          <a:srgbClr val="924C0C"/>
        </a:accent2>
        <a:accent3>
          <a:srgbClr val="C6B9B9"/>
        </a:accent3>
        <a:accent4>
          <a:srgbClr val="DADADA"/>
        </a:accent4>
        <a:accent5>
          <a:srgbClr val="E2B8AA"/>
        </a:accent5>
        <a:accent6>
          <a:srgbClr val="84440A"/>
        </a:accent6>
        <a:hlink>
          <a:srgbClr val="CFD375"/>
        </a:hlink>
        <a:folHlink>
          <a:srgbClr val="98BB91"/>
        </a:folHlink>
      </a:clrScheme>
      <a:clrMap bg1="dk2" tx1="lt1" bg2="dk1" tx2="lt2" accent1="accent1" accent2="accent2" accent3="accent3" accent4="accent4" accent5="accent5" accent6="accent6" hlink="hlink" folHlink="folHlink"/>
    </a:extraClrScheme>
    <a:extraClrScheme>
      <a:clrScheme name="Globe 3">
        <a:dk1>
          <a:srgbClr val="003B76"/>
        </a:dk1>
        <a:lt1>
          <a:srgbClr val="FFFFFF"/>
        </a:lt1>
        <a:dk2>
          <a:srgbClr val="0066CC"/>
        </a:dk2>
        <a:lt2>
          <a:srgbClr val="CCECFF"/>
        </a:lt2>
        <a:accent1>
          <a:srgbClr val="33CCCC"/>
        </a:accent1>
        <a:accent2>
          <a:srgbClr val="66CCFF"/>
        </a:accent2>
        <a:accent3>
          <a:srgbClr val="AAB8E2"/>
        </a:accent3>
        <a:accent4>
          <a:srgbClr val="DADADA"/>
        </a:accent4>
        <a:accent5>
          <a:srgbClr val="ADE2E2"/>
        </a:accent5>
        <a:accent6>
          <a:srgbClr val="5CB9E7"/>
        </a:accent6>
        <a:hlink>
          <a:srgbClr val="FFFFCC"/>
        </a:hlink>
        <a:folHlink>
          <a:srgbClr val="FFCC66"/>
        </a:folHlink>
      </a:clrScheme>
      <a:clrMap bg1="dk2" tx1="lt1" bg2="dk1" tx2="lt2" accent1="accent1" accent2="accent2" accent3="accent3" accent4="accent4" accent5="accent5" accent6="accent6" hlink="hlink" folHlink="folHlink"/>
    </a:extraClrScheme>
    <a:extraClrScheme>
      <a:clrScheme name="Globe 4">
        <a:dk1>
          <a:srgbClr val="005856"/>
        </a:dk1>
        <a:lt1>
          <a:srgbClr val="FFFFFF"/>
        </a:lt1>
        <a:dk2>
          <a:srgbClr val="008080"/>
        </a:dk2>
        <a:lt2>
          <a:srgbClr val="FFFFCC"/>
        </a:lt2>
        <a:accent1>
          <a:srgbClr val="0099CC"/>
        </a:accent1>
        <a:accent2>
          <a:srgbClr val="00CCFF"/>
        </a:accent2>
        <a:accent3>
          <a:srgbClr val="AAC0C0"/>
        </a:accent3>
        <a:accent4>
          <a:srgbClr val="DADADA"/>
        </a:accent4>
        <a:accent5>
          <a:srgbClr val="AACAE2"/>
        </a:accent5>
        <a:accent6>
          <a:srgbClr val="00B9E7"/>
        </a:accent6>
        <a:hlink>
          <a:srgbClr val="1ACE9F"/>
        </a:hlink>
        <a:folHlink>
          <a:srgbClr val="948CCE"/>
        </a:folHlink>
      </a:clrScheme>
      <a:clrMap bg1="dk2" tx1="lt1" bg2="dk1" tx2="lt2" accent1="accent1" accent2="accent2" accent3="accent3" accent4="accent4" accent5="accent5" accent6="accent6" hlink="hlink" folHlink="folHlink"/>
    </a:extraClrScheme>
    <a:extraClrScheme>
      <a:clrScheme name="Globe 5">
        <a:dk1>
          <a:srgbClr val="3C5436"/>
        </a:dk1>
        <a:lt1>
          <a:srgbClr val="FFFFFF"/>
        </a:lt1>
        <a:dk2>
          <a:srgbClr val="5F8656"/>
        </a:dk2>
        <a:lt2>
          <a:srgbClr val="D6D8C0"/>
        </a:lt2>
        <a:accent1>
          <a:srgbClr val="61733D"/>
        </a:accent1>
        <a:accent2>
          <a:srgbClr val="324A39"/>
        </a:accent2>
        <a:accent3>
          <a:srgbClr val="B6C3B4"/>
        </a:accent3>
        <a:accent4>
          <a:srgbClr val="DADADA"/>
        </a:accent4>
        <a:accent5>
          <a:srgbClr val="B7BCAF"/>
        </a:accent5>
        <a:accent6>
          <a:srgbClr val="2C4233"/>
        </a:accent6>
        <a:hlink>
          <a:srgbClr val="73D588"/>
        </a:hlink>
        <a:folHlink>
          <a:srgbClr val="6F99B9"/>
        </a:folHlink>
      </a:clrScheme>
      <a:clrMap bg1="dk2" tx1="lt1" bg2="dk1" tx2="lt2" accent1="accent1" accent2="accent2" accent3="accent3" accent4="accent4" accent5="accent5" accent6="accent6" hlink="hlink" folHlink="folHlink"/>
    </a:extraClrScheme>
    <a:extraClrScheme>
      <a:clrScheme name="Globe 6">
        <a:dk1>
          <a:srgbClr val="5B7B65"/>
        </a:dk1>
        <a:lt1>
          <a:srgbClr val="FFFFFF"/>
        </a:lt1>
        <a:dk2>
          <a:srgbClr val="9ABE9D"/>
        </a:dk2>
        <a:lt2>
          <a:srgbClr val="336600"/>
        </a:lt2>
        <a:accent1>
          <a:srgbClr val="00CC66"/>
        </a:accent1>
        <a:accent2>
          <a:srgbClr val="4E7050"/>
        </a:accent2>
        <a:accent3>
          <a:srgbClr val="CADBCC"/>
        </a:accent3>
        <a:accent4>
          <a:srgbClr val="DADADA"/>
        </a:accent4>
        <a:accent5>
          <a:srgbClr val="AAE2B8"/>
        </a:accent5>
        <a:accent6>
          <a:srgbClr val="466548"/>
        </a:accent6>
        <a:hlink>
          <a:srgbClr val="FFFFCC"/>
        </a:hlink>
        <a:folHlink>
          <a:srgbClr val="9CE8A3"/>
        </a:folHlink>
      </a:clrScheme>
      <a:clrMap bg1="dk2" tx1="lt1" bg2="dk1" tx2="lt2" accent1="accent1" accent2="accent2" accent3="accent3" accent4="accent4" accent5="accent5" accent6="accent6" hlink="hlink" folHlink="folHlink"/>
    </a:extraClrScheme>
    <a:extraClrScheme>
      <a:clrScheme name="Globe 7">
        <a:dk1>
          <a:srgbClr val="4C4E44"/>
        </a:dk1>
        <a:lt1>
          <a:srgbClr val="FFFFFF"/>
        </a:lt1>
        <a:dk2>
          <a:srgbClr val="686B5D"/>
        </a:dk2>
        <a:lt2>
          <a:srgbClr val="D6D5C6"/>
        </a:lt2>
        <a:accent1>
          <a:srgbClr val="898D79"/>
        </a:accent1>
        <a:accent2>
          <a:srgbClr val="4D4F45"/>
        </a:accent2>
        <a:accent3>
          <a:srgbClr val="B9BAB6"/>
        </a:accent3>
        <a:accent4>
          <a:srgbClr val="DADADA"/>
        </a:accent4>
        <a:accent5>
          <a:srgbClr val="C4C5BE"/>
        </a:accent5>
        <a:accent6>
          <a:srgbClr val="45473E"/>
        </a:accent6>
        <a:hlink>
          <a:srgbClr val="58BE67"/>
        </a:hlink>
        <a:folHlink>
          <a:srgbClr val="C0C640"/>
        </a:folHlink>
      </a:clrScheme>
      <a:clrMap bg1="dk2" tx1="lt1" bg2="dk1" tx2="lt2" accent1="accent1" accent2="accent2" accent3="accent3" accent4="accent4" accent5="accent5" accent6="accent6" hlink="hlink" folHlink="folHlink"/>
    </a:extraClrScheme>
    <a:extraClrScheme>
      <a:clrScheme name="Globe 8">
        <a:dk1>
          <a:srgbClr val="000000"/>
        </a:dk1>
        <a:lt1>
          <a:srgbClr val="FFFFDD"/>
        </a:lt1>
        <a:dk2>
          <a:srgbClr val="000000"/>
        </a:dk2>
        <a:lt2>
          <a:srgbClr val="98977A"/>
        </a:lt2>
        <a:accent1>
          <a:srgbClr val="BDCDA7"/>
        </a:accent1>
        <a:accent2>
          <a:srgbClr val="A0D060"/>
        </a:accent2>
        <a:accent3>
          <a:srgbClr val="FFFFEB"/>
        </a:accent3>
        <a:accent4>
          <a:srgbClr val="000000"/>
        </a:accent4>
        <a:accent5>
          <a:srgbClr val="DBE3D0"/>
        </a:accent5>
        <a:accent6>
          <a:srgbClr val="91BC56"/>
        </a:accent6>
        <a:hlink>
          <a:srgbClr val="FADD4E"/>
        </a:hlink>
        <a:folHlink>
          <a:srgbClr val="CC99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1180</TotalTime>
  <Words>1162</Words>
  <Application>Microsoft Office PowerPoint</Application>
  <PresentationFormat>Panorámica</PresentationFormat>
  <Paragraphs>103</Paragraphs>
  <Slides>13</Slides>
  <Notes>1</Notes>
  <HiddenSlides>0</HiddenSlides>
  <MMClips>0</MMClips>
  <ScaleCrop>false</ScaleCrop>
  <HeadingPairs>
    <vt:vector size="6" baseType="variant">
      <vt:variant>
        <vt:lpstr>Fuentes usadas</vt:lpstr>
      </vt:variant>
      <vt:variant>
        <vt:i4>7</vt:i4>
      </vt:variant>
      <vt:variant>
        <vt:lpstr>Tema</vt:lpstr>
      </vt:variant>
      <vt:variant>
        <vt:i4>5</vt:i4>
      </vt:variant>
      <vt:variant>
        <vt:lpstr>Títulos de diapositiva</vt:lpstr>
      </vt:variant>
      <vt:variant>
        <vt:i4>13</vt:i4>
      </vt:variant>
    </vt:vector>
  </HeadingPairs>
  <TitlesOfParts>
    <vt:vector size="25" baseType="lpstr">
      <vt:lpstr>Arial</vt:lpstr>
      <vt:lpstr>Arial</vt:lpstr>
      <vt:lpstr>Calibri</vt:lpstr>
      <vt:lpstr>Calibri Light</vt:lpstr>
      <vt:lpstr>Times New Roman</vt:lpstr>
      <vt:lpstr>Verdana</vt:lpstr>
      <vt:lpstr>Wingdings</vt:lpstr>
      <vt:lpstr>Tema de Office</vt:lpstr>
      <vt:lpstr>1_Tema de Office</vt:lpstr>
      <vt:lpstr>2_Tema de Office</vt:lpstr>
      <vt:lpstr>3_Tema de Office</vt:lpstr>
      <vt:lpstr>Globe</vt:lpstr>
      <vt:lpstr>Presentación de PowerPoint</vt:lpstr>
      <vt:lpstr>PRESUPUESTO EFECTIVO = MÁS QUE MANEJO DE RECURSOS</vt:lpstr>
      <vt:lpstr>1. ¿Cuándo agrega la IR Valor a las Decisiones Presupuestarias?</vt:lpstr>
      <vt:lpstr>IR AGREGA VALOR AL PRESUPUESTO Y VICEVERSA</vt:lpstr>
      <vt:lpstr>PRIORIZACIÓN DE METAS DE GOBIERNO</vt:lpstr>
      <vt:lpstr> OPERACIONALIZACIÓN METAS PRIORITARIAS EN PROGRAMAS GOBIERNO </vt:lpstr>
      <vt:lpstr> CONTRIBUYE A GARANTIZAR VÍNCULO ENTRE PROGRAMAS PRESUPUESTARIOS Y METAS PRIORITARIAS DE GOBIERNO</vt:lpstr>
      <vt:lpstr>DGPP asegura coordinación intersectorial gestión-presupuesto para elevar impacto de servicios transversales   </vt:lpstr>
      <vt:lpstr>LAS TRAYECTORIAS DE IMPLEMENTACIÓN:PARA MONITOREO  Y CORRECCIÓN OPORTUNA DURANTE CICLO PRESUPUESTARIO.  </vt:lpstr>
      <vt:lpstr>MAPAS O CAMINOS DE ACCESO CIUDADANO AL SERVICIO</vt:lpstr>
      <vt:lpstr>TABLERO DE CONTROL DE RIESGOS Y RESPONSABILIDADES INDIVIDUALES</vt:lpstr>
      <vt:lpstr>IDENTIFICACIÓN DE FACTORES DE DESVIACIÓN DE TRAYECTORIA Y CORRECCIÓN OPORTUNA DE PROGRAMAS </vt:lpstr>
      <vt:lpstr>LAS NUEVAS MESAS DE TRABAJO</vt:lpstr>
    </vt:vector>
  </TitlesOfParts>
  <Company>Hewlett-Packard</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FERNANDO ROJAS</dc:creator>
  <cp:lastModifiedBy>FERNANDO ROJAS</cp:lastModifiedBy>
  <cp:revision>20</cp:revision>
  <dcterms:created xsi:type="dcterms:W3CDTF">2014-12-10T19:57:54Z</dcterms:created>
  <dcterms:modified xsi:type="dcterms:W3CDTF">2014-12-11T15:38:42Z</dcterms:modified>
</cp:coreProperties>
</file>

<file path=docProps/thumbnail.jpeg>
</file>