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Default Extension="vml" ContentType="application/vnd.openxmlformats-officedocument.vmlDrawing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6" r:id="rId2"/>
    <p:sldId id="256" r:id="rId3"/>
    <p:sldId id="261" r:id="rId4"/>
    <p:sldId id="257" r:id="rId5"/>
    <p:sldId id="258" r:id="rId6"/>
    <p:sldId id="262" r:id="rId7"/>
    <p:sldId id="271" r:id="rId8"/>
    <p:sldId id="272" r:id="rId9"/>
    <p:sldId id="273" r:id="rId10"/>
    <p:sldId id="274" r:id="rId11"/>
    <p:sldId id="275" r:id="rId12"/>
    <p:sldId id="267" r:id="rId13"/>
    <p:sldId id="265" r:id="rId14"/>
    <p:sldId id="264" r:id="rId15"/>
    <p:sldId id="268" r:id="rId16"/>
    <p:sldId id="259" r:id="rId17"/>
    <p:sldId id="260" r:id="rId18"/>
    <p:sldId id="278" r:id="rId19"/>
    <p:sldId id="276" r:id="rId20"/>
    <p:sldId id="277" r:id="rId21"/>
    <p:sldId id="280" r:id="rId22"/>
    <p:sldId id="263" r:id="rId23"/>
    <p:sldId id="279" r:id="rId24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6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9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9BDF74-19F4-4B1B-8EAB-CB5703BA727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41843D7-76AE-4912-AC3C-D026943648B5}">
      <dgm:prSet phldrT="[Texto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s-ES" sz="2000" dirty="0" smtClean="0"/>
            <a:t>Ministro </a:t>
          </a:r>
          <a:r>
            <a:rPr lang="es-ES" sz="2000" dirty="0"/>
            <a:t>de Justicia</a:t>
          </a:r>
        </a:p>
      </dgm:t>
    </dgm:pt>
    <dgm:pt modelId="{E44004FB-D2F4-4415-9FAE-2C179FFED6CF}" type="parTrans" cxnId="{88210496-F258-44AB-8117-8B0B646EFB5C}">
      <dgm:prSet/>
      <dgm:spPr/>
      <dgm:t>
        <a:bodyPr/>
        <a:lstStyle/>
        <a:p>
          <a:endParaRPr lang="es-ES" sz="1800"/>
        </a:p>
      </dgm:t>
    </dgm:pt>
    <dgm:pt modelId="{38901156-11CE-4135-83B8-A9A4361C7662}" type="sibTrans" cxnId="{88210496-F258-44AB-8117-8B0B646EFB5C}">
      <dgm:prSet/>
      <dgm:spPr/>
      <dgm:t>
        <a:bodyPr/>
        <a:lstStyle/>
        <a:p>
          <a:endParaRPr lang="es-ES" sz="1800"/>
        </a:p>
      </dgm:t>
    </dgm:pt>
    <dgm:pt modelId="{C3E15F8F-3960-4F48-83D0-6E1BF331D21C}" type="asst">
      <dgm:prSet phldrT="[Texto]" custT="1"/>
      <dgm:spPr>
        <a:solidFill>
          <a:srgbClr val="92D050"/>
        </a:solidFill>
      </dgm:spPr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Vice Ministro </a:t>
          </a:r>
          <a:r>
            <a:rPr lang="es-ES" sz="1800" dirty="0">
              <a:solidFill>
                <a:schemeClr val="tx1"/>
              </a:solidFill>
            </a:rPr>
            <a:t>Justicia</a:t>
          </a:r>
        </a:p>
      </dgm:t>
    </dgm:pt>
    <dgm:pt modelId="{6598B77E-6F0E-4D2B-A9EC-623BBED084E6}" type="parTrans" cxnId="{2D2F814D-4EBB-4F1F-89A2-53BE54FFDA6B}">
      <dgm:prSet/>
      <dgm:spPr/>
      <dgm:t>
        <a:bodyPr/>
        <a:lstStyle/>
        <a:p>
          <a:endParaRPr lang="es-ES" sz="1800"/>
        </a:p>
      </dgm:t>
    </dgm:pt>
    <dgm:pt modelId="{437F7B6C-F3F9-44E2-8BED-C616EC69EED7}" type="sibTrans" cxnId="{2D2F814D-4EBB-4F1F-89A2-53BE54FFDA6B}">
      <dgm:prSet/>
      <dgm:spPr/>
      <dgm:t>
        <a:bodyPr/>
        <a:lstStyle/>
        <a:p>
          <a:endParaRPr lang="es-ES" sz="1800"/>
        </a:p>
      </dgm:t>
    </dgm:pt>
    <dgm:pt modelId="{E85971CC-2303-4FE6-8EF6-7FD280B422CB}">
      <dgm:prSet phldrT="[Texto]" custT="1"/>
      <dgm:spPr>
        <a:solidFill>
          <a:srgbClr val="FFFF00"/>
        </a:solidFill>
      </dgm:spPr>
      <dgm:t>
        <a:bodyPr/>
        <a:lstStyle/>
        <a:p>
          <a:r>
            <a:rPr lang="es-ES" sz="1800" dirty="0">
              <a:solidFill>
                <a:schemeClr val="tx1"/>
              </a:solidFill>
            </a:rPr>
            <a:t>Dirección Nacional de Justicia</a:t>
          </a:r>
        </a:p>
      </dgm:t>
    </dgm:pt>
    <dgm:pt modelId="{AA836BC8-8736-48BF-A407-B6F6CD28A18D}" type="parTrans" cxnId="{BA8CC23C-9D87-43CD-A3BD-CB27380CB9EA}">
      <dgm:prSet/>
      <dgm:spPr/>
      <dgm:t>
        <a:bodyPr/>
        <a:lstStyle/>
        <a:p>
          <a:endParaRPr lang="es-ES" sz="1800"/>
        </a:p>
      </dgm:t>
    </dgm:pt>
    <dgm:pt modelId="{D855BACF-60CC-4A41-92F2-5C5F28B2D893}" type="sibTrans" cxnId="{BA8CC23C-9D87-43CD-A3BD-CB27380CB9EA}">
      <dgm:prSet/>
      <dgm:spPr/>
      <dgm:t>
        <a:bodyPr/>
        <a:lstStyle/>
        <a:p>
          <a:endParaRPr lang="es-ES" sz="1800"/>
        </a:p>
      </dgm:t>
    </dgm:pt>
    <dgm:pt modelId="{68F3638B-6F8B-4EE7-A887-F48893DD362C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ES" sz="1800" dirty="0"/>
            <a:t>Dirección Nacional de Asuntos Jurídicos</a:t>
          </a:r>
        </a:p>
      </dgm:t>
    </dgm:pt>
    <dgm:pt modelId="{61682DEB-A521-4E13-B080-E0AB4B3EB562}" type="parTrans" cxnId="{66E50D20-DDD6-4BC6-AA8F-D89493FC0D47}">
      <dgm:prSet/>
      <dgm:spPr/>
      <dgm:t>
        <a:bodyPr/>
        <a:lstStyle/>
        <a:p>
          <a:endParaRPr lang="es-ES" sz="1800"/>
        </a:p>
      </dgm:t>
    </dgm:pt>
    <dgm:pt modelId="{249A4CB1-DD57-425A-9C68-D3B5CE905D4F}" type="sibTrans" cxnId="{66E50D20-DDD6-4BC6-AA8F-D89493FC0D47}">
      <dgm:prSet/>
      <dgm:spPr/>
      <dgm:t>
        <a:bodyPr/>
        <a:lstStyle/>
        <a:p>
          <a:endParaRPr lang="es-ES" sz="1800"/>
        </a:p>
      </dgm:t>
    </dgm:pt>
    <dgm:pt modelId="{EFF2059A-9526-46B7-A71F-A0185901A154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ES" sz="1800" dirty="0"/>
            <a:t>Otras Direcciones</a:t>
          </a:r>
        </a:p>
      </dgm:t>
    </dgm:pt>
    <dgm:pt modelId="{7CFBE0DD-B330-479C-A9BA-2B1C95D3C6F2}" type="parTrans" cxnId="{C2B2D5CC-0C27-4189-9231-72AE436DA370}">
      <dgm:prSet/>
      <dgm:spPr/>
      <dgm:t>
        <a:bodyPr/>
        <a:lstStyle/>
        <a:p>
          <a:endParaRPr lang="es-ES" sz="1800"/>
        </a:p>
      </dgm:t>
    </dgm:pt>
    <dgm:pt modelId="{D3287F82-B4DB-4AD6-998B-498FC8C2EC24}" type="sibTrans" cxnId="{C2B2D5CC-0C27-4189-9231-72AE436DA370}">
      <dgm:prSet/>
      <dgm:spPr/>
      <dgm:t>
        <a:bodyPr/>
        <a:lstStyle/>
        <a:p>
          <a:endParaRPr lang="es-ES" sz="1800"/>
        </a:p>
      </dgm:t>
    </dgm:pt>
    <dgm:pt modelId="{C6A19533-B4F2-4EDB-863B-A9B9104C20C3}">
      <dgm:prSet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s-ES" sz="1800" dirty="0"/>
            <a:t>Dirección de </a:t>
          </a:r>
          <a:r>
            <a:rPr lang="es-ES" sz="1800" dirty="0" smtClean="0"/>
            <a:t>Conciliación y arbitraje</a:t>
          </a:r>
          <a:endParaRPr lang="es-ES" sz="1800" dirty="0"/>
        </a:p>
      </dgm:t>
    </dgm:pt>
    <dgm:pt modelId="{C48F4E79-C148-43AF-A8C0-F7A997ADD35B}" type="parTrans" cxnId="{5403E15A-3FBB-44C1-99FC-BC2722A8BA02}">
      <dgm:prSet/>
      <dgm:spPr/>
      <dgm:t>
        <a:bodyPr/>
        <a:lstStyle/>
        <a:p>
          <a:endParaRPr lang="es-ES" sz="1800"/>
        </a:p>
      </dgm:t>
    </dgm:pt>
    <dgm:pt modelId="{2ADB3A87-9973-4595-A0B1-1AEE95B9C98D}" type="sibTrans" cxnId="{5403E15A-3FBB-44C1-99FC-BC2722A8BA02}">
      <dgm:prSet/>
      <dgm:spPr/>
      <dgm:t>
        <a:bodyPr/>
        <a:lstStyle/>
        <a:p>
          <a:endParaRPr lang="es-ES" sz="1800"/>
        </a:p>
      </dgm:t>
    </dgm:pt>
    <dgm:pt modelId="{CCE87827-F326-4D1A-A0D4-48A511D642AC}">
      <dgm:prSet custT="1"/>
      <dgm:spPr>
        <a:solidFill>
          <a:srgbClr val="002060"/>
        </a:solidFill>
      </dgm:spPr>
      <dgm:t>
        <a:bodyPr/>
        <a:lstStyle/>
        <a:p>
          <a:r>
            <a:rPr lang="es-ES" sz="1800" dirty="0"/>
            <a:t>Dirección de Coordinación con la Administración de Justicia</a:t>
          </a:r>
        </a:p>
      </dgm:t>
    </dgm:pt>
    <dgm:pt modelId="{824D0D7C-165E-4393-9C18-B7FB79E9307C}" type="parTrans" cxnId="{3FAEC91A-8DFF-4C65-B5E1-D96A56A6FE26}">
      <dgm:prSet/>
      <dgm:spPr/>
      <dgm:t>
        <a:bodyPr/>
        <a:lstStyle/>
        <a:p>
          <a:endParaRPr lang="es-ES" sz="1800"/>
        </a:p>
      </dgm:t>
    </dgm:pt>
    <dgm:pt modelId="{E5D9C684-657D-4294-BBEE-6840E95DB7E1}" type="sibTrans" cxnId="{3FAEC91A-8DFF-4C65-B5E1-D96A56A6FE26}">
      <dgm:prSet/>
      <dgm:spPr/>
      <dgm:t>
        <a:bodyPr/>
        <a:lstStyle/>
        <a:p>
          <a:endParaRPr lang="es-ES" sz="1800"/>
        </a:p>
      </dgm:t>
    </dgm:pt>
    <dgm:pt modelId="{4FD16F21-765A-4F4B-AB40-9E9DF599D351}">
      <dgm:prSet custT="1"/>
      <dgm:spPr>
        <a:solidFill>
          <a:srgbClr val="101C66"/>
        </a:solidFill>
      </dgm:spPr>
      <dgm:t>
        <a:bodyPr/>
        <a:lstStyle/>
        <a:p>
          <a:r>
            <a:rPr lang="es-ES" sz="1800" dirty="0"/>
            <a:t>Dirección de </a:t>
          </a:r>
          <a:r>
            <a:rPr lang="es-ES" sz="1800" dirty="0" smtClean="0"/>
            <a:t>SECIGRA</a:t>
          </a:r>
          <a:endParaRPr lang="es-ES" sz="1800" dirty="0"/>
        </a:p>
      </dgm:t>
    </dgm:pt>
    <dgm:pt modelId="{2D209B27-5EAD-4829-A673-AAEEBCD34078}" type="parTrans" cxnId="{D80E62A2-FDA6-4AF3-AC89-6CF5353DAC79}">
      <dgm:prSet/>
      <dgm:spPr/>
      <dgm:t>
        <a:bodyPr/>
        <a:lstStyle/>
        <a:p>
          <a:endParaRPr lang="es-ES" sz="1800"/>
        </a:p>
      </dgm:t>
    </dgm:pt>
    <dgm:pt modelId="{1FBCA4F6-08E5-43AB-B41E-62EA8DF7DDF8}" type="sibTrans" cxnId="{D80E62A2-FDA6-4AF3-AC89-6CF5353DAC79}">
      <dgm:prSet/>
      <dgm:spPr/>
      <dgm:t>
        <a:bodyPr/>
        <a:lstStyle/>
        <a:p>
          <a:endParaRPr lang="es-ES" sz="1800"/>
        </a:p>
      </dgm:t>
    </dgm:pt>
    <dgm:pt modelId="{AEB5261A-369F-42C6-B19A-35A5077E4F63}">
      <dgm:prSet custT="1"/>
      <dgm:spPr>
        <a:solidFill>
          <a:srgbClr val="101C66"/>
        </a:solidFill>
      </dgm:spPr>
      <dgm:t>
        <a:bodyPr/>
        <a:lstStyle/>
        <a:p>
          <a:r>
            <a:rPr lang="es-ES" sz="1800" dirty="0"/>
            <a:t>Dirección de Asuntos </a:t>
          </a:r>
          <a:r>
            <a:rPr lang="es-ES" sz="1800" dirty="0" smtClean="0"/>
            <a:t>de la Iglesia Católica</a:t>
          </a:r>
          <a:endParaRPr lang="es-ES" sz="1800" dirty="0"/>
        </a:p>
      </dgm:t>
    </dgm:pt>
    <dgm:pt modelId="{640FBF66-5B1A-421E-81E8-884DA337ABD1}" type="parTrans" cxnId="{1405EC97-DCA7-4F01-9F5F-D99E8EAC63AB}">
      <dgm:prSet/>
      <dgm:spPr/>
      <dgm:t>
        <a:bodyPr/>
        <a:lstStyle/>
        <a:p>
          <a:endParaRPr lang="es-ES" sz="1800"/>
        </a:p>
      </dgm:t>
    </dgm:pt>
    <dgm:pt modelId="{5DC838EE-28FA-4BB4-BA13-582029065946}" type="sibTrans" cxnId="{1405EC97-DCA7-4F01-9F5F-D99E8EAC63AB}">
      <dgm:prSet/>
      <dgm:spPr/>
      <dgm:t>
        <a:bodyPr/>
        <a:lstStyle/>
        <a:p>
          <a:endParaRPr lang="es-ES" sz="1800"/>
        </a:p>
      </dgm:t>
    </dgm:pt>
    <dgm:pt modelId="{C5DFE8CB-87FA-4298-9D07-BFCF6ECE8BCB}">
      <dgm:prSet custT="1"/>
      <dgm:spPr>
        <a:solidFill>
          <a:srgbClr val="101C66"/>
        </a:solidFill>
      </dgm:spPr>
      <dgm:t>
        <a:bodyPr/>
        <a:lstStyle/>
        <a:p>
          <a:r>
            <a:rPr lang="es-ES" sz="1800" dirty="0" smtClean="0"/>
            <a:t>Dirección de Asuntos interconfesionales</a:t>
          </a:r>
          <a:endParaRPr lang="es-ES" sz="1800" dirty="0"/>
        </a:p>
      </dgm:t>
    </dgm:pt>
    <dgm:pt modelId="{E16B3EA9-1363-43AD-8F44-58241D175945}" type="parTrans" cxnId="{E1A3AC5C-EEA8-4832-ADDB-75273781AFFB}">
      <dgm:prSet/>
      <dgm:spPr/>
      <dgm:t>
        <a:bodyPr/>
        <a:lstStyle/>
        <a:p>
          <a:endParaRPr lang="es-PE"/>
        </a:p>
      </dgm:t>
    </dgm:pt>
    <dgm:pt modelId="{13657238-2E4F-4AD7-AF0F-487FA78F4A2F}" type="sibTrans" cxnId="{E1A3AC5C-EEA8-4832-ADDB-75273781AFFB}">
      <dgm:prSet/>
      <dgm:spPr/>
      <dgm:t>
        <a:bodyPr/>
        <a:lstStyle/>
        <a:p>
          <a:endParaRPr lang="es-PE"/>
        </a:p>
      </dgm:t>
    </dgm:pt>
    <dgm:pt modelId="{DD3BADA0-C8A9-4AE0-A75D-ADAEAD6967FD}">
      <dgm:prSet custT="1"/>
      <dgm:spPr>
        <a:solidFill>
          <a:srgbClr val="101C66"/>
        </a:solidFill>
      </dgm:spPr>
      <dgm:t>
        <a:bodyPr/>
        <a:lstStyle/>
        <a:p>
          <a:r>
            <a:rPr lang="es-ES" sz="1800" dirty="0" smtClean="0"/>
            <a:t>Acreditación de Municipalidades</a:t>
          </a:r>
          <a:endParaRPr lang="es-ES" sz="1800" dirty="0"/>
        </a:p>
      </dgm:t>
    </dgm:pt>
    <dgm:pt modelId="{1E5EE9A2-4D36-4434-AC3A-75ED0C506029}" type="parTrans" cxnId="{940466EA-2F46-49CC-A783-DC6052F184DD}">
      <dgm:prSet/>
      <dgm:spPr/>
      <dgm:t>
        <a:bodyPr/>
        <a:lstStyle/>
        <a:p>
          <a:endParaRPr lang="es-PE"/>
        </a:p>
      </dgm:t>
    </dgm:pt>
    <dgm:pt modelId="{4DBAD6F7-51E7-4008-9612-88DEAB5D0BF0}" type="sibTrans" cxnId="{940466EA-2F46-49CC-A783-DC6052F184DD}">
      <dgm:prSet/>
      <dgm:spPr/>
      <dgm:t>
        <a:bodyPr/>
        <a:lstStyle/>
        <a:p>
          <a:endParaRPr lang="es-PE"/>
        </a:p>
      </dgm:t>
    </dgm:pt>
    <dgm:pt modelId="{A56568F2-AB9B-46A2-A8FF-EEA43CDD9551}" type="pres">
      <dgm:prSet presAssocID="{B09BDF74-19F4-4B1B-8EAB-CB5703BA727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3DB8ED0-4B8F-4C96-A85C-5DE1A8C3D6CC}" type="pres">
      <dgm:prSet presAssocID="{C41843D7-76AE-4912-AC3C-D026943648B5}" presName="hierRoot1" presStyleCnt="0">
        <dgm:presLayoutVars>
          <dgm:hierBranch val="init"/>
        </dgm:presLayoutVars>
      </dgm:prSet>
      <dgm:spPr/>
    </dgm:pt>
    <dgm:pt modelId="{457FEC70-34CB-478D-8FF0-CB33DF54763B}" type="pres">
      <dgm:prSet presAssocID="{C41843D7-76AE-4912-AC3C-D026943648B5}" presName="rootComposite1" presStyleCnt="0"/>
      <dgm:spPr/>
    </dgm:pt>
    <dgm:pt modelId="{97D969FF-7669-46ED-A34B-B90CEE640AB2}" type="pres">
      <dgm:prSet presAssocID="{C41843D7-76AE-4912-AC3C-D026943648B5}" presName="rootText1" presStyleLbl="node0" presStyleIdx="0" presStyleCnt="1" custScaleX="202552" custLinFactNeighborX="5458" custLinFactNeighborY="-155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1DC73F-66B6-4401-AE71-9392962DA458}" type="pres">
      <dgm:prSet presAssocID="{C41843D7-76AE-4912-AC3C-D026943648B5}" presName="rootConnector1" presStyleLbl="node1" presStyleIdx="0" presStyleCnt="0"/>
      <dgm:spPr/>
      <dgm:t>
        <a:bodyPr/>
        <a:lstStyle/>
        <a:p>
          <a:endParaRPr lang="es-ES"/>
        </a:p>
      </dgm:t>
    </dgm:pt>
    <dgm:pt modelId="{ED3AEC6E-4E75-44A5-8208-0922FDD11CE7}" type="pres">
      <dgm:prSet presAssocID="{C41843D7-76AE-4912-AC3C-D026943648B5}" presName="hierChild2" presStyleCnt="0"/>
      <dgm:spPr/>
    </dgm:pt>
    <dgm:pt modelId="{E95B4DD7-4681-41C3-864E-F5D03EBB2D74}" type="pres">
      <dgm:prSet presAssocID="{AA836BC8-8736-48BF-A407-B6F6CD28A18D}" presName="Name37" presStyleLbl="parChTrans1D2" presStyleIdx="0" presStyleCnt="4"/>
      <dgm:spPr/>
      <dgm:t>
        <a:bodyPr/>
        <a:lstStyle/>
        <a:p>
          <a:endParaRPr lang="es-ES"/>
        </a:p>
      </dgm:t>
    </dgm:pt>
    <dgm:pt modelId="{A4D75015-88BD-4518-A33F-22E3D4142D44}" type="pres">
      <dgm:prSet presAssocID="{E85971CC-2303-4FE6-8EF6-7FD280B422CB}" presName="hierRoot2" presStyleCnt="0">
        <dgm:presLayoutVars>
          <dgm:hierBranch val="init"/>
        </dgm:presLayoutVars>
      </dgm:prSet>
      <dgm:spPr/>
    </dgm:pt>
    <dgm:pt modelId="{B25FFA03-6D10-4F4A-B770-A0C4C137BB71}" type="pres">
      <dgm:prSet presAssocID="{E85971CC-2303-4FE6-8EF6-7FD280B422CB}" presName="rootComposite" presStyleCnt="0"/>
      <dgm:spPr/>
    </dgm:pt>
    <dgm:pt modelId="{FC5DDB7C-1759-4D4A-B8BB-99B1B252DBD1}" type="pres">
      <dgm:prSet presAssocID="{E85971CC-2303-4FE6-8EF6-7FD280B422CB}" presName="rootText" presStyleLbl="node2" presStyleIdx="0" presStyleCnt="3" custScaleX="30551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6238880-2336-415E-A883-04A1CFEF2FB5}" type="pres">
      <dgm:prSet presAssocID="{E85971CC-2303-4FE6-8EF6-7FD280B422CB}" presName="rootConnector" presStyleLbl="node2" presStyleIdx="0" presStyleCnt="3"/>
      <dgm:spPr/>
      <dgm:t>
        <a:bodyPr/>
        <a:lstStyle/>
        <a:p>
          <a:endParaRPr lang="es-ES"/>
        </a:p>
      </dgm:t>
    </dgm:pt>
    <dgm:pt modelId="{D418CD74-27FE-4791-9A5D-5F631CBDED61}" type="pres">
      <dgm:prSet presAssocID="{E85971CC-2303-4FE6-8EF6-7FD280B422CB}" presName="hierChild4" presStyleCnt="0"/>
      <dgm:spPr/>
    </dgm:pt>
    <dgm:pt modelId="{0B986435-E654-4EAB-87F1-9050CD4E9490}" type="pres">
      <dgm:prSet presAssocID="{C48F4E79-C148-43AF-A8C0-F7A997ADD35B}" presName="Name37" presStyleLbl="parChTrans1D3" presStyleIdx="0" presStyleCnt="6"/>
      <dgm:spPr/>
      <dgm:t>
        <a:bodyPr/>
        <a:lstStyle/>
        <a:p>
          <a:endParaRPr lang="es-ES"/>
        </a:p>
      </dgm:t>
    </dgm:pt>
    <dgm:pt modelId="{D409D02A-639F-49C0-9159-33489D0C114F}" type="pres">
      <dgm:prSet presAssocID="{C6A19533-B4F2-4EDB-863B-A9B9104C20C3}" presName="hierRoot2" presStyleCnt="0">
        <dgm:presLayoutVars>
          <dgm:hierBranch val="init"/>
        </dgm:presLayoutVars>
      </dgm:prSet>
      <dgm:spPr/>
    </dgm:pt>
    <dgm:pt modelId="{20E31FD5-2EAC-4208-A8D3-29FA90A6CFAF}" type="pres">
      <dgm:prSet presAssocID="{C6A19533-B4F2-4EDB-863B-A9B9104C20C3}" presName="rootComposite" presStyleCnt="0"/>
      <dgm:spPr/>
    </dgm:pt>
    <dgm:pt modelId="{5530AD6C-7087-4E55-A5F5-BFD529D3C14D}" type="pres">
      <dgm:prSet presAssocID="{C6A19533-B4F2-4EDB-863B-A9B9104C20C3}" presName="rootText" presStyleLbl="node3" presStyleIdx="0" presStyleCnt="6" custScaleX="167239" custScaleY="17277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24F2DE5-4F1C-43B1-95BC-5A9F696D30A5}" type="pres">
      <dgm:prSet presAssocID="{C6A19533-B4F2-4EDB-863B-A9B9104C20C3}" presName="rootConnector" presStyleLbl="node3" presStyleIdx="0" presStyleCnt="6"/>
      <dgm:spPr/>
      <dgm:t>
        <a:bodyPr/>
        <a:lstStyle/>
        <a:p>
          <a:endParaRPr lang="es-ES"/>
        </a:p>
      </dgm:t>
    </dgm:pt>
    <dgm:pt modelId="{5B4CD08E-3751-4EEB-AC9D-462CA66B2F72}" type="pres">
      <dgm:prSet presAssocID="{C6A19533-B4F2-4EDB-863B-A9B9104C20C3}" presName="hierChild4" presStyleCnt="0"/>
      <dgm:spPr/>
    </dgm:pt>
    <dgm:pt modelId="{9296D44A-CD52-4ED5-BF23-F93EF2147008}" type="pres">
      <dgm:prSet presAssocID="{C6A19533-B4F2-4EDB-863B-A9B9104C20C3}" presName="hierChild5" presStyleCnt="0"/>
      <dgm:spPr/>
    </dgm:pt>
    <dgm:pt modelId="{D4A09E16-9C10-46C4-9DAB-726006735CAB}" type="pres">
      <dgm:prSet presAssocID="{824D0D7C-165E-4393-9C18-B7FB79E9307C}" presName="Name37" presStyleLbl="parChTrans1D3" presStyleIdx="1" presStyleCnt="6"/>
      <dgm:spPr/>
      <dgm:t>
        <a:bodyPr/>
        <a:lstStyle/>
        <a:p>
          <a:endParaRPr lang="es-ES"/>
        </a:p>
      </dgm:t>
    </dgm:pt>
    <dgm:pt modelId="{992240ED-B0A5-42E0-B5B6-2CC1E9DCA25B}" type="pres">
      <dgm:prSet presAssocID="{CCE87827-F326-4D1A-A0D4-48A511D642AC}" presName="hierRoot2" presStyleCnt="0">
        <dgm:presLayoutVars>
          <dgm:hierBranch val="init"/>
        </dgm:presLayoutVars>
      </dgm:prSet>
      <dgm:spPr/>
    </dgm:pt>
    <dgm:pt modelId="{645C4C12-0508-41D0-8E9A-9CD3447F9B83}" type="pres">
      <dgm:prSet presAssocID="{CCE87827-F326-4D1A-A0D4-48A511D642AC}" presName="rootComposite" presStyleCnt="0"/>
      <dgm:spPr/>
    </dgm:pt>
    <dgm:pt modelId="{2A34B7AF-794F-4D79-A6EB-99EF39A71C86}" type="pres">
      <dgm:prSet presAssocID="{CCE87827-F326-4D1A-A0D4-48A511D642AC}" presName="rootText" presStyleLbl="node3" presStyleIdx="1" presStyleCnt="6" custScaleX="401135" custScaleY="10039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38929CC-D661-4D88-B7E1-F0E9564045B4}" type="pres">
      <dgm:prSet presAssocID="{CCE87827-F326-4D1A-A0D4-48A511D642AC}" presName="rootConnector" presStyleLbl="node3" presStyleIdx="1" presStyleCnt="6"/>
      <dgm:spPr/>
      <dgm:t>
        <a:bodyPr/>
        <a:lstStyle/>
        <a:p>
          <a:endParaRPr lang="es-ES"/>
        </a:p>
      </dgm:t>
    </dgm:pt>
    <dgm:pt modelId="{C7BEE654-680F-4BE4-8210-71B28EF8ED45}" type="pres">
      <dgm:prSet presAssocID="{CCE87827-F326-4D1A-A0D4-48A511D642AC}" presName="hierChild4" presStyleCnt="0"/>
      <dgm:spPr/>
    </dgm:pt>
    <dgm:pt modelId="{D07171A0-9AE9-4D04-BD49-9F2BF99A762F}" type="pres">
      <dgm:prSet presAssocID="{CCE87827-F326-4D1A-A0D4-48A511D642AC}" presName="hierChild5" presStyleCnt="0"/>
      <dgm:spPr/>
    </dgm:pt>
    <dgm:pt modelId="{3B24CCF7-8581-43F5-92A8-487E4374CC98}" type="pres">
      <dgm:prSet presAssocID="{2D209B27-5EAD-4829-A673-AAEEBCD34078}" presName="Name37" presStyleLbl="parChTrans1D3" presStyleIdx="2" presStyleCnt="6"/>
      <dgm:spPr/>
      <dgm:t>
        <a:bodyPr/>
        <a:lstStyle/>
        <a:p>
          <a:endParaRPr lang="es-ES"/>
        </a:p>
      </dgm:t>
    </dgm:pt>
    <dgm:pt modelId="{A51638D5-5C1D-49A9-B5BE-7F6931F49559}" type="pres">
      <dgm:prSet presAssocID="{4FD16F21-765A-4F4B-AB40-9E9DF599D351}" presName="hierRoot2" presStyleCnt="0">
        <dgm:presLayoutVars>
          <dgm:hierBranch val="init"/>
        </dgm:presLayoutVars>
      </dgm:prSet>
      <dgm:spPr/>
    </dgm:pt>
    <dgm:pt modelId="{B8EF5F0E-E3E6-4C54-A2C8-076B2F5F72E2}" type="pres">
      <dgm:prSet presAssocID="{4FD16F21-765A-4F4B-AB40-9E9DF599D351}" presName="rootComposite" presStyleCnt="0"/>
      <dgm:spPr/>
    </dgm:pt>
    <dgm:pt modelId="{635D9CFE-7F33-4392-ABE7-85E9ADC66BC2}" type="pres">
      <dgm:prSet presAssocID="{4FD16F21-765A-4F4B-AB40-9E9DF599D351}" presName="rootText" presStyleLbl="node3" presStyleIdx="2" presStyleCnt="6" custScaleX="267961" custScaleY="5223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E925EBD-EB15-4C5F-B7C0-3407F68BB284}" type="pres">
      <dgm:prSet presAssocID="{4FD16F21-765A-4F4B-AB40-9E9DF599D351}" presName="rootConnector" presStyleLbl="node3" presStyleIdx="2" presStyleCnt="6"/>
      <dgm:spPr/>
      <dgm:t>
        <a:bodyPr/>
        <a:lstStyle/>
        <a:p>
          <a:endParaRPr lang="es-ES"/>
        </a:p>
      </dgm:t>
    </dgm:pt>
    <dgm:pt modelId="{D0CBD704-46ED-4EEC-ACA1-FE0942E8DCFC}" type="pres">
      <dgm:prSet presAssocID="{4FD16F21-765A-4F4B-AB40-9E9DF599D351}" presName="hierChild4" presStyleCnt="0"/>
      <dgm:spPr/>
    </dgm:pt>
    <dgm:pt modelId="{5399D703-750A-43F7-9984-473A56CA5C57}" type="pres">
      <dgm:prSet presAssocID="{4FD16F21-765A-4F4B-AB40-9E9DF599D351}" presName="hierChild5" presStyleCnt="0"/>
      <dgm:spPr/>
    </dgm:pt>
    <dgm:pt modelId="{C2BBEAF6-44B4-490E-A804-95D193BC6E66}" type="pres">
      <dgm:prSet presAssocID="{640FBF66-5B1A-421E-81E8-884DA337ABD1}" presName="Name37" presStyleLbl="parChTrans1D3" presStyleIdx="3" presStyleCnt="6"/>
      <dgm:spPr/>
      <dgm:t>
        <a:bodyPr/>
        <a:lstStyle/>
        <a:p>
          <a:endParaRPr lang="es-ES"/>
        </a:p>
      </dgm:t>
    </dgm:pt>
    <dgm:pt modelId="{59755115-5A7B-472D-A0BC-0B0D0E3A3631}" type="pres">
      <dgm:prSet presAssocID="{AEB5261A-369F-42C6-B19A-35A5077E4F63}" presName="hierRoot2" presStyleCnt="0">
        <dgm:presLayoutVars>
          <dgm:hierBranch val="init"/>
        </dgm:presLayoutVars>
      </dgm:prSet>
      <dgm:spPr/>
    </dgm:pt>
    <dgm:pt modelId="{E0151B22-4CDD-4696-ACA8-400F6777B159}" type="pres">
      <dgm:prSet presAssocID="{AEB5261A-369F-42C6-B19A-35A5077E4F63}" presName="rootComposite" presStyleCnt="0"/>
      <dgm:spPr/>
    </dgm:pt>
    <dgm:pt modelId="{7A4F1084-69CF-44DF-94E6-E5C39590B9DF}" type="pres">
      <dgm:prSet presAssocID="{AEB5261A-369F-42C6-B19A-35A5077E4F63}" presName="rootText" presStyleLbl="node3" presStyleIdx="3" presStyleCnt="6" custScaleX="22668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B519BBD-1BBB-437E-8E8B-CD4303D76100}" type="pres">
      <dgm:prSet presAssocID="{AEB5261A-369F-42C6-B19A-35A5077E4F63}" presName="rootConnector" presStyleLbl="node3" presStyleIdx="3" presStyleCnt="6"/>
      <dgm:spPr/>
      <dgm:t>
        <a:bodyPr/>
        <a:lstStyle/>
        <a:p>
          <a:endParaRPr lang="es-ES"/>
        </a:p>
      </dgm:t>
    </dgm:pt>
    <dgm:pt modelId="{FD1C1687-8A74-4CE4-880E-9C1B5F861970}" type="pres">
      <dgm:prSet presAssocID="{AEB5261A-369F-42C6-B19A-35A5077E4F63}" presName="hierChild4" presStyleCnt="0"/>
      <dgm:spPr/>
    </dgm:pt>
    <dgm:pt modelId="{67A895FA-D95A-4279-B445-11E8069E36F0}" type="pres">
      <dgm:prSet presAssocID="{AEB5261A-369F-42C6-B19A-35A5077E4F63}" presName="hierChild5" presStyleCnt="0"/>
      <dgm:spPr/>
    </dgm:pt>
    <dgm:pt modelId="{927119E2-200F-4F28-9847-B888B0D32F15}" type="pres">
      <dgm:prSet presAssocID="{E16B3EA9-1363-43AD-8F44-58241D175945}" presName="Name37" presStyleLbl="parChTrans1D3" presStyleIdx="4" presStyleCnt="6"/>
      <dgm:spPr/>
      <dgm:t>
        <a:bodyPr/>
        <a:lstStyle/>
        <a:p>
          <a:endParaRPr lang="es-ES"/>
        </a:p>
      </dgm:t>
    </dgm:pt>
    <dgm:pt modelId="{F5E18E4E-CEE7-48F8-8FBC-3250A95F3CE8}" type="pres">
      <dgm:prSet presAssocID="{C5DFE8CB-87FA-4298-9D07-BFCF6ECE8BCB}" presName="hierRoot2" presStyleCnt="0">
        <dgm:presLayoutVars>
          <dgm:hierBranch val="init"/>
        </dgm:presLayoutVars>
      </dgm:prSet>
      <dgm:spPr/>
    </dgm:pt>
    <dgm:pt modelId="{854B75B5-A686-4814-AD36-040352E0F2DF}" type="pres">
      <dgm:prSet presAssocID="{C5DFE8CB-87FA-4298-9D07-BFCF6ECE8BCB}" presName="rootComposite" presStyleCnt="0"/>
      <dgm:spPr/>
    </dgm:pt>
    <dgm:pt modelId="{52B27457-DA1B-4E3F-814C-C5CF44428D32}" type="pres">
      <dgm:prSet presAssocID="{C5DFE8CB-87FA-4298-9D07-BFCF6ECE8BCB}" presName="rootText" presStyleLbl="node3" presStyleIdx="4" presStyleCnt="6" custScaleX="426790" custScaleY="71199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88D4D64B-E99B-421F-AA35-191EC692C86D}" type="pres">
      <dgm:prSet presAssocID="{C5DFE8CB-87FA-4298-9D07-BFCF6ECE8BCB}" presName="rootConnector" presStyleLbl="node3" presStyleIdx="4" presStyleCnt="6"/>
      <dgm:spPr/>
      <dgm:t>
        <a:bodyPr/>
        <a:lstStyle/>
        <a:p>
          <a:endParaRPr lang="es-PE"/>
        </a:p>
      </dgm:t>
    </dgm:pt>
    <dgm:pt modelId="{E24735EA-1A62-4DE5-9117-D494340B206B}" type="pres">
      <dgm:prSet presAssocID="{C5DFE8CB-87FA-4298-9D07-BFCF6ECE8BCB}" presName="hierChild4" presStyleCnt="0"/>
      <dgm:spPr/>
    </dgm:pt>
    <dgm:pt modelId="{67005AEA-5175-4B47-B520-7AFBB6432391}" type="pres">
      <dgm:prSet presAssocID="{C5DFE8CB-87FA-4298-9D07-BFCF6ECE8BCB}" presName="hierChild5" presStyleCnt="0"/>
      <dgm:spPr/>
    </dgm:pt>
    <dgm:pt modelId="{5A51BB08-EBFE-439A-90B8-470A68430A8F}" type="pres">
      <dgm:prSet presAssocID="{1E5EE9A2-4D36-4434-AC3A-75ED0C506029}" presName="Name37" presStyleLbl="parChTrans1D3" presStyleIdx="5" presStyleCnt="6"/>
      <dgm:spPr/>
      <dgm:t>
        <a:bodyPr/>
        <a:lstStyle/>
        <a:p>
          <a:endParaRPr lang="es-ES"/>
        </a:p>
      </dgm:t>
    </dgm:pt>
    <dgm:pt modelId="{0FD16215-0499-45C0-AA22-E8CAA848AA0E}" type="pres">
      <dgm:prSet presAssocID="{DD3BADA0-C8A9-4AE0-A75D-ADAEAD6967FD}" presName="hierRoot2" presStyleCnt="0">
        <dgm:presLayoutVars>
          <dgm:hierBranch val="init"/>
        </dgm:presLayoutVars>
      </dgm:prSet>
      <dgm:spPr/>
    </dgm:pt>
    <dgm:pt modelId="{AA868354-DF08-4444-B5CB-05A07BD8D067}" type="pres">
      <dgm:prSet presAssocID="{DD3BADA0-C8A9-4AE0-A75D-ADAEAD6967FD}" presName="rootComposite" presStyleCnt="0"/>
      <dgm:spPr/>
    </dgm:pt>
    <dgm:pt modelId="{DA6B1621-CB36-471A-BF2F-7D407817A7A7}" type="pres">
      <dgm:prSet presAssocID="{DD3BADA0-C8A9-4AE0-A75D-ADAEAD6967FD}" presName="rootText" presStyleLbl="node3" presStyleIdx="5" presStyleCnt="6" custScaleX="356328" custLinFactNeighborX="457" custLinFactNeighborY="-1729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C3A21C37-A203-49F1-AF4A-49ECCDD89C48}" type="pres">
      <dgm:prSet presAssocID="{DD3BADA0-C8A9-4AE0-A75D-ADAEAD6967FD}" presName="rootConnector" presStyleLbl="node3" presStyleIdx="5" presStyleCnt="6"/>
      <dgm:spPr/>
      <dgm:t>
        <a:bodyPr/>
        <a:lstStyle/>
        <a:p>
          <a:endParaRPr lang="es-PE"/>
        </a:p>
      </dgm:t>
    </dgm:pt>
    <dgm:pt modelId="{2243CE1E-5A17-4A22-BAF1-60E5D368203E}" type="pres">
      <dgm:prSet presAssocID="{DD3BADA0-C8A9-4AE0-A75D-ADAEAD6967FD}" presName="hierChild4" presStyleCnt="0"/>
      <dgm:spPr/>
    </dgm:pt>
    <dgm:pt modelId="{DE450A6D-2CBE-42F2-A305-5FEFE7B5FCA2}" type="pres">
      <dgm:prSet presAssocID="{DD3BADA0-C8A9-4AE0-A75D-ADAEAD6967FD}" presName="hierChild5" presStyleCnt="0"/>
      <dgm:spPr/>
    </dgm:pt>
    <dgm:pt modelId="{89EEC4AC-FFEA-4495-9BEE-973115399EAA}" type="pres">
      <dgm:prSet presAssocID="{E85971CC-2303-4FE6-8EF6-7FD280B422CB}" presName="hierChild5" presStyleCnt="0"/>
      <dgm:spPr/>
    </dgm:pt>
    <dgm:pt modelId="{B262ABE3-3D30-4D7F-B4A2-EB3D8263C999}" type="pres">
      <dgm:prSet presAssocID="{61682DEB-A521-4E13-B080-E0AB4B3EB562}" presName="Name37" presStyleLbl="parChTrans1D2" presStyleIdx="1" presStyleCnt="4"/>
      <dgm:spPr/>
      <dgm:t>
        <a:bodyPr/>
        <a:lstStyle/>
        <a:p>
          <a:endParaRPr lang="es-ES"/>
        </a:p>
      </dgm:t>
    </dgm:pt>
    <dgm:pt modelId="{47352F0A-549D-446C-8578-2B511B012484}" type="pres">
      <dgm:prSet presAssocID="{68F3638B-6F8B-4EE7-A887-F48893DD362C}" presName="hierRoot2" presStyleCnt="0">
        <dgm:presLayoutVars>
          <dgm:hierBranch val="init"/>
        </dgm:presLayoutVars>
      </dgm:prSet>
      <dgm:spPr/>
    </dgm:pt>
    <dgm:pt modelId="{85BADB6E-6E27-4352-A42E-81F6604C1A01}" type="pres">
      <dgm:prSet presAssocID="{68F3638B-6F8B-4EE7-A887-F48893DD362C}" presName="rootComposite" presStyleCnt="0"/>
      <dgm:spPr/>
    </dgm:pt>
    <dgm:pt modelId="{0DF6264D-0A96-4D4B-BD75-B07CB23E6F38}" type="pres">
      <dgm:prSet presAssocID="{68F3638B-6F8B-4EE7-A887-F48893DD362C}" presName="rootText" presStyleLbl="node2" presStyleIdx="1" presStyleCnt="3" custScaleX="226212" custScaleY="11976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73D8106-122D-49D6-ACAF-4186E29FC155}" type="pres">
      <dgm:prSet presAssocID="{68F3638B-6F8B-4EE7-A887-F48893DD362C}" presName="rootConnector" presStyleLbl="node2" presStyleIdx="1" presStyleCnt="3"/>
      <dgm:spPr/>
      <dgm:t>
        <a:bodyPr/>
        <a:lstStyle/>
        <a:p>
          <a:endParaRPr lang="es-ES"/>
        </a:p>
      </dgm:t>
    </dgm:pt>
    <dgm:pt modelId="{853A5A9E-A485-482B-88C6-80D780AE4955}" type="pres">
      <dgm:prSet presAssocID="{68F3638B-6F8B-4EE7-A887-F48893DD362C}" presName="hierChild4" presStyleCnt="0"/>
      <dgm:spPr/>
    </dgm:pt>
    <dgm:pt modelId="{A68CC9C7-9E20-41B6-9E6B-654CBC6D1A85}" type="pres">
      <dgm:prSet presAssocID="{68F3638B-6F8B-4EE7-A887-F48893DD362C}" presName="hierChild5" presStyleCnt="0"/>
      <dgm:spPr/>
    </dgm:pt>
    <dgm:pt modelId="{FD009EB1-2F48-43F5-9312-2E8419667B6A}" type="pres">
      <dgm:prSet presAssocID="{7CFBE0DD-B330-479C-A9BA-2B1C95D3C6F2}" presName="Name37" presStyleLbl="parChTrans1D2" presStyleIdx="2" presStyleCnt="4"/>
      <dgm:spPr/>
      <dgm:t>
        <a:bodyPr/>
        <a:lstStyle/>
        <a:p>
          <a:endParaRPr lang="es-ES"/>
        </a:p>
      </dgm:t>
    </dgm:pt>
    <dgm:pt modelId="{25711124-06C9-4525-8260-C04C95AC2504}" type="pres">
      <dgm:prSet presAssocID="{EFF2059A-9526-46B7-A71F-A0185901A154}" presName="hierRoot2" presStyleCnt="0">
        <dgm:presLayoutVars>
          <dgm:hierBranch val="init"/>
        </dgm:presLayoutVars>
      </dgm:prSet>
      <dgm:spPr/>
    </dgm:pt>
    <dgm:pt modelId="{080878CC-AF4B-4294-A873-7738EE58FE6A}" type="pres">
      <dgm:prSet presAssocID="{EFF2059A-9526-46B7-A71F-A0185901A154}" presName="rootComposite" presStyleCnt="0"/>
      <dgm:spPr/>
    </dgm:pt>
    <dgm:pt modelId="{E05070B8-DFB3-419A-B8E7-8A6911C683B3}" type="pres">
      <dgm:prSet presAssocID="{EFF2059A-9526-46B7-A71F-A0185901A154}" presName="rootText" presStyleLbl="node2" presStyleIdx="2" presStyleCnt="3" custScaleX="17551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A4E984E-AA35-4894-8F60-587AFB1D98C3}" type="pres">
      <dgm:prSet presAssocID="{EFF2059A-9526-46B7-A71F-A0185901A154}" presName="rootConnector" presStyleLbl="node2" presStyleIdx="2" presStyleCnt="3"/>
      <dgm:spPr/>
      <dgm:t>
        <a:bodyPr/>
        <a:lstStyle/>
        <a:p>
          <a:endParaRPr lang="es-ES"/>
        </a:p>
      </dgm:t>
    </dgm:pt>
    <dgm:pt modelId="{FD773F01-2A43-4898-B4B1-06650AD10847}" type="pres">
      <dgm:prSet presAssocID="{EFF2059A-9526-46B7-A71F-A0185901A154}" presName="hierChild4" presStyleCnt="0"/>
      <dgm:spPr/>
    </dgm:pt>
    <dgm:pt modelId="{4DCA60DE-F63B-4ADE-83F7-3BCAAAC8B780}" type="pres">
      <dgm:prSet presAssocID="{EFF2059A-9526-46B7-A71F-A0185901A154}" presName="hierChild5" presStyleCnt="0"/>
      <dgm:spPr/>
    </dgm:pt>
    <dgm:pt modelId="{583B6BC6-DA35-452C-87D4-139293FB8D2A}" type="pres">
      <dgm:prSet presAssocID="{C41843D7-76AE-4912-AC3C-D026943648B5}" presName="hierChild3" presStyleCnt="0"/>
      <dgm:spPr/>
    </dgm:pt>
    <dgm:pt modelId="{D7C9FC67-9088-4C97-9A37-31C8C3034C06}" type="pres">
      <dgm:prSet presAssocID="{6598B77E-6F0E-4D2B-A9EC-623BBED084E6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CA8A4D5D-4CFD-4165-8F4D-967CDB5B5E9C}" type="pres">
      <dgm:prSet presAssocID="{C3E15F8F-3960-4F48-83D0-6E1BF331D21C}" presName="hierRoot3" presStyleCnt="0">
        <dgm:presLayoutVars>
          <dgm:hierBranch val="init"/>
        </dgm:presLayoutVars>
      </dgm:prSet>
      <dgm:spPr/>
    </dgm:pt>
    <dgm:pt modelId="{200843B5-8B7F-4003-B45C-DD5F28520619}" type="pres">
      <dgm:prSet presAssocID="{C3E15F8F-3960-4F48-83D0-6E1BF331D21C}" presName="rootComposite3" presStyleCnt="0"/>
      <dgm:spPr/>
    </dgm:pt>
    <dgm:pt modelId="{03579FD2-307E-4E25-AD98-B3FC9B67B87A}" type="pres">
      <dgm:prSet presAssocID="{C3E15F8F-3960-4F48-83D0-6E1BF331D21C}" presName="rootText3" presStyleLbl="asst1" presStyleIdx="0" presStyleCnt="1" custScaleX="19104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52B6710-7A14-4977-BF62-6376B555D522}" type="pres">
      <dgm:prSet presAssocID="{C3E15F8F-3960-4F48-83D0-6E1BF331D21C}" presName="rootConnector3" presStyleLbl="asst1" presStyleIdx="0" presStyleCnt="1"/>
      <dgm:spPr/>
      <dgm:t>
        <a:bodyPr/>
        <a:lstStyle/>
        <a:p>
          <a:endParaRPr lang="es-ES"/>
        </a:p>
      </dgm:t>
    </dgm:pt>
    <dgm:pt modelId="{7E3308E9-338F-4669-B82A-53A196AD80A3}" type="pres">
      <dgm:prSet presAssocID="{C3E15F8F-3960-4F48-83D0-6E1BF331D21C}" presName="hierChild6" presStyleCnt="0"/>
      <dgm:spPr/>
    </dgm:pt>
    <dgm:pt modelId="{DF3766EC-0FA0-4156-AB28-FAB5A44D0B70}" type="pres">
      <dgm:prSet presAssocID="{C3E15F8F-3960-4F48-83D0-6E1BF331D21C}" presName="hierChild7" presStyleCnt="0"/>
      <dgm:spPr/>
    </dgm:pt>
  </dgm:ptLst>
  <dgm:cxnLst>
    <dgm:cxn modelId="{C2B2D5CC-0C27-4189-9231-72AE436DA370}" srcId="{C41843D7-76AE-4912-AC3C-D026943648B5}" destId="{EFF2059A-9526-46B7-A71F-A0185901A154}" srcOrd="3" destOrd="0" parTransId="{7CFBE0DD-B330-479C-A9BA-2B1C95D3C6F2}" sibTransId="{D3287F82-B4DB-4AD6-998B-498FC8C2EC24}"/>
    <dgm:cxn modelId="{66E50D20-DDD6-4BC6-AA8F-D89493FC0D47}" srcId="{C41843D7-76AE-4912-AC3C-D026943648B5}" destId="{68F3638B-6F8B-4EE7-A887-F48893DD362C}" srcOrd="2" destOrd="0" parTransId="{61682DEB-A521-4E13-B080-E0AB4B3EB562}" sibTransId="{249A4CB1-DD57-425A-9C68-D3B5CE905D4F}"/>
    <dgm:cxn modelId="{FDB9FB4A-30B3-4349-BFF9-5A8BDB7967DE}" type="presOf" srcId="{6598B77E-6F0E-4D2B-A9EC-623BBED084E6}" destId="{D7C9FC67-9088-4C97-9A37-31C8C3034C06}" srcOrd="0" destOrd="0" presId="urn:microsoft.com/office/officeart/2005/8/layout/orgChart1"/>
    <dgm:cxn modelId="{4B4DD197-EFF9-4463-B784-EEE5707980C7}" type="presOf" srcId="{E16B3EA9-1363-43AD-8F44-58241D175945}" destId="{927119E2-200F-4F28-9847-B888B0D32F15}" srcOrd="0" destOrd="0" presId="urn:microsoft.com/office/officeart/2005/8/layout/orgChart1"/>
    <dgm:cxn modelId="{49D11954-5227-4333-8538-FFF464B22694}" type="presOf" srcId="{4FD16F21-765A-4F4B-AB40-9E9DF599D351}" destId="{3E925EBD-EB15-4C5F-B7C0-3407F68BB284}" srcOrd="1" destOrd="0" presId="urn:microsoft.com/office/officeart/2005/8/layout/orgChart1"/>
    <dgm:cxn modelId="{2CD58E94-BFC7-4E4F-8D3E-3E7689558D7F}" type="presOf" srcId="{E85971CC-2303-4FE6-8EF6-7FD280B422CB}" destId="{FC5DDB7C-1759-4D4A-B8BB-99B1B252DBD1}" srcOrd="0" destOrd="0" presId="urn:microsoft.com/office/officeart/2005/8/layout/orgChart1"/>
    <dgm:cxn modelId="{567F91F7-A826-4904-9480-5D3E645D0A41}" type="presOf" srcId="{640FBF66-5B1A-421E-81E8-884DA337ABD1}" destId="{C2BBEAF6-44B4-490E-A804-95D193BC6E66}" srcOrd="0" destOrd="0" presId="urn:microsoft.com/office/officeart/2005/8/layout/orgChart1"/>
    <dgm:cxn modelId="{2D2F814D-4EBB-4F1F-89A2-53BE54FFDA6B}" srcId="{C41843D7-76AE-4912-AC3C-D026943648B5}" destId="{C3E15F8F-3960-4F48-83D0-6E1BF331D21C}" srcOrd="0" destOrd="0" parTransId="{6598B77E-6F0E-4D2B-A9EC-623BBED084E6}" sibTransId="{437F7B6C-F3F9-44E2-8BED-C616EC69EED7}"/>
    <dgm:cxn modelId="{BA8CC23C-9D87-43CD-A3BD-CB27380CB9EA}" srcId="{C41843D7-76AE-4912-AC3C-D026943648B5}" destId="{E85971CC-2303-4FE6-8EF6-7FD280B422CB}" srcOrd="1" destOrd="0" parTransId="{AA836BC8-8736-48BF-A407-B6F6CD28A18D}" sibTransId="{D855BACF-60CC-4A41-92F2-5C5F28B2D893}"/>
    <dgm:cxn modelId="{0C20226B-F1FD-456B-BA07-53B0EE924183}" type="presOf" srcId="{CCE87827-F326-4D1A-A0D4-48A511D642AC}" destId="{C38929CC-D661-4D88-B7E1-F0E9564045B4}" srcOrd="1" destOrd="0" presId="urn:microsoft.com/office/officeart/2005/8/layout/orgChart1"/>
    <dgm:cxn modelId="{1809BF59-BCA2-4CDB-ACC8-C52AC5D10148}" type="presOf" srcId="{CCE87827-F326-4D1A-A0D4-48A511D642AC}" destId="{2A34B7AF-794F-4D79-A6EB-99EF39A71C86}" srcOrd="0" destOrd="0" presId="urn:microsoft.com/office/officeart/2005/8/layout/orgChart1"/>
    <dgm:cxn modelId="{54871FF8-A77E-430C-8C43-116C1A96B452}" type="presOf" srcId="{1E5EE9A2-4D36-4434-AC3A-75ED0C506029}" destId="{5A51BB08-EBFE-439A-90B8-470A68430A8F}" srcOrd="0" destOrd="0" presId="urn:microsoft.com/office/officeart/2005/8/layout/orgChart1"/>
    <dgm:cxn modelId="{88210496-F258-44AB-8117-8B0B646EFB5C}" srcId="{B09BDF74-19F4-4B1B-8EAB-CB5703BA7271}" destId="{C41843D7-76AE-4912-AC3C-D026943648B5}" srcOrd="0" destOrd="0" parTransId="{E44004FB-D2F4-4415-9FAE-2C179FFED6CF}" sibTransId="{38901156-11CE-4135-83B8-A9A4361C7662}"/>
    <dgm:cxn modelId="{990B2155-348B-4105-8145-40A1FC7FA09C}" type="presOf" srcId="{C3E15F8F-3960-4F48-83D0-6E1BF331D21C}" destId="{552B6710-7A14-4977-BF62-6376B555D522}" srcOrd="1" destOrd="0" presId="urn:microsoft.com/office/officeart/2005/8/layout/orgChart1"/>
    <dgm:cxn modelId="{9C394170-CC48-4283-9FEF-272ADB0F77E4}" type="presOf" srcId="{68F3638B-6F8B-4EE7-A887-F48893DD362C}" destId="{0DF6264D-0A96-4D4B-BD75-B07CB23E6F38}" srcOrd="0" destOrd="0" presId="urn:microsoft.com/office/officeart/2005/8/layout/orgChart1"/>
    <dgm:cxn modelId="{0E1563DA-2016-4991-9DF5-B26BC65C53AF}" type="presOf" srcId="{C41843D7-76AE-4912-AC3C-D026943648B5}" destId="{081DC73F-66B6-4401-AE71-9392962DA458}" srcOrd="1" destOrd="0" presId="urn:microsoft.com/office/officeart/2005/8/layout/orgChart1"/>
    <dgm:cxn modelId="{5403E15A-3FBB-44C1-99FC-BC2722A8BA02}" srcId="{E85971CC-2303-4FE6-8EF6-7FD280B422CB}" destId="{C6A19533-B4F2-4EDB-863B-A9B9104C20C3}" srcOrd="0" destOrd="0" parTransId="{C48F4E79-C148-43AF-A8C0-F7A997ADD35B}" sibTransId="{2ADB3A87-9973-4595-A0B1-1AEE95B9C98D}"/>
    <dgm:cxn modelId="{3FAEC91A-8DFF-4C65-B5E1-D96A56A6FE26}" srcId="{E85971CC-2303-4FE6-8EF6-7FD280B422CB}" destId="{CCE87827-F326-4D1A-A0D4-48A511D642AC}" srcOrd="1" destOrd="0" parTransId="{824D0D7C-165E-4393-9C18-B7FB79E9307C}" sibTransId="{E5D9C684-657D-4294-BBEE-6840E95DB7E1}"/>
    <dgm:cxn modelId="{D80E62A2-FDA6-4AF3-AC89-6CF5353DAC79}" srcId="{E85971CC-2303-4FE6-8EF6-7FD280B422CB}" destId="{4FD16F21-765A-4F4B-AB40-9E9DF599D351}" srcOrd="2" destOrd="0" parTransId="{2D209B27-5EAD-4829-A673-AAEEBCD34078}" sibTransId="{1FBCA4F6-08E5-43AB-B41E-62EA8DF7DDF8}"/>
    <dgm:cxn modelId="{E1A3AC5C-EEA8-4832-ADDB-75273781AFFB}" srcId="{E85971CC-2303-4FE6-8EF6-7FD280B422CB}" destId="{C5DFE8CB-87FA-4298-9D07-BFCF6ECE8BCB}" srcOrd="4" destOrd="0" parTransId="{E16B3EA9-1363-43AD-8F44-58241D175945}" sibTransId="{13657238-2E4F-4AD7-AF0F-487FA78F4A2F}"/>
    <dgm:cxn modelId="{E657D558-28CD-4750-A859-CE76AEC2DBF5}" type="presOf" srcId="{2D209B27-5EAD-4829-A673-AAEEBCD34078}" destId="{3B24CCF7-8581-43F5-92A8-487E4374CC98}" srcOrd="0" destOrd="0" presId="urn:microsoft.com/office/officeart/2005/8/layout/orgChart1"/>
    <dgm:cxn modelId="{8476E9A0-A583-476D-82FA-D84CC736583B}" type="presOf" srcId="{EFF2059A-9526-46B7-A71F-A0185901A154}" destId="{E05070B8-DFB3-419A-B8E7-8A6911C683B3}" srcOrd="0" destOrd="0" presId="urn:microsoft.com/office/officeart/2005/8/layout/orgChart1"/>
    <dgm:cxn modelId="{FC9F70E4-6234-4293-8294-7CAA058E9929}" type="presOf" srcId="{C6A19533-B4F2-4EDB-863B-A9B9104C20C3}" destId="{5530AD6C-7087-4E55-A5F5-BFD529D3C14D}" srcOrd="0" destOrd="0" presId="urn:microsoft.com/office/officeart/2005/8/layout/orgChart1"/>
    <dgm:cxn modelId="{940466EA-2F46-49CC-A783-DC6052F184DD}" srcId="{E85971CC-2303-4FE6-8EF6-7FD280B422CB}" destId="{DD3BADA0-C8A9-4AE0-A75D-ADAEAD6967FD}" srcOrd="5" destOrd="0" parTransId="{1E5EE9A2-4D36-4434-AC3A-75ED0C506029}" sibTransId="{4DBAD6F7-51E7-4008-9612-88DEAB5D0BF0}"/>
    <dgm:cxn modelId="{1B63A983-9873-416C-AF50-30FA4BA0B95B}" type="presOf" srcId="{AEB5261A-369F-42C6-B19A-35A5077E4F63}" destId="{DB519BBD-1BBB-437E-8E8B-CD4303D76100}" srcOrd="1" destOrd="0" presId="urn:microsoft.com/office/officeart/2005/8/layout/orgChart1"/>
    <dgm:cxn modelId="{1405EC97-DCA7-4F01-9F5F-D99E8EAC63AB}" srcId="{E85971CC-2303-4FE6-8EF6-7FD280B422CB}" destId="{AEB5261A-369F-42C6-B19A-35A5077E4F63}" srcOrd="3" destOrd="0" parTransId="{640FBF66-5B1A-421E-81E8-884DA337ABD1}" sibTransId="{5DC838EE-28FA-4BB4-BA13-582029065946}"/>
    <dgm:cxn modelId="{CDA65574-FBE9-4945-B875-C46C373A1A20}" type="presOf" srcId="{C5DFE8CB-87FA-4298-9D07-BFCF6ECE8BCB}" destId="{52B27457-DA1B-4E3F-814C-C5CF44428D32}" srcOrd="0" destOrd="0" presId="urn:microsoft.com/office/officeart/2005/8/layout/orgChart1"/>
    <dgm:cxn modelId="{CF248231-E39F-45E3-8EE9-804B84293496}" type="presOf" srcId="{61682DEB-A521-4E13-B080-E0AB4B3EB562}" destId="{B262ABE3-3D30-4D7F-B4A2-EB3D8263C999}" srcOrd="0" destOrd="0" presId="urn:microsoft.com/office/officeart/2005/8/layout/orgChart1"/>
    <dgm:cxn modelId="{1C18FE10-DF7A-4EE2-BC27-147B1A65BDAE}" type="presOf" srcId="{C41843D7-76AE-4912-AC3C-D026943648B5}" destId="{97D969FF-7669-46ED-A34B-B90CEE640AB2}" srcOrd="0" destOrd="0" presId="urn:microsoft.com/office/officeart/2005/8/layout/orgChart1"/>
    <dgm:cxn modelId="{28B1187E-5D69-412C-88CA-7DC0888095F7}" type="presOf" srcId="{824D0D7C-165E-4393-9C18-B7FB79E9307C}" destId="{D4A09E16-9C10-46C4-9DAB-726006735CAB}" srcOrd="0" destOrd="0" presId="urn:microsoft.com/office/officeart/2005/8/layout/orgChart1"/>
    <dgm:cxn modelId="{758371AD-9BE7-487B-852F-B80C59461BCC}" type="presOf" srcId="{AEB5261A-369F-42C6-B19A-35A5077E4F63}" destId="{7A4F1084-69CF-44DF-94E6-E5C39590B9DF}" srcOrd="0" destOrd="0" presId="urn:microsoft.com/office/officeart/2005/8/layout/orgChart1"/>
    <dgm:cxn modelId="{02DA0AD2-37D5-4D2B-8C8D-9F3BA9C956A1}" type="presOf" srcId="{DD3BADA0-C8A9-4AE0-A75D-ADAEAD6967FD}" destId="{DA6B1621-CB36-471A-BF2F-7D407817A7A7}" srcOrd="0" destOrd="0" presId="urn:microsoft.com/office/officeart/2005/8/layout/orgChart1"/>
    <dgm:cxn modelId="{2AC4D3F6-D311-4B3E-8E9C-E35E9C364EB8}" type="presOf" srcId="{EFF2059A-9526-46B7-A71F-A0185901A154}" destId="{4A4E984E-AA35-4894-8F60-587AFB1D98C3}" srcOrd="1" destOrd="0" presId="urn:microsoft.com/office/officeart/2005/8/layout/orgChart1"/>
    <dgm:cxn modelId="{720E6E92-D189-4E13-A3AB-59E7F8880504}" type="presOf" srcId="{E85971CC-2303-4FE6-8EF6-7FD280B422CB}" destId="{46238880-2336-415E-A883-04A1CFEF2FB5}" srcOrd="1" destOrd="0" presId="urn:microsoft.com/office/officeart/2005/8/layout/orgChart1"/>
    <dgm:cxn modelId="{9D5DCB80-7876-4EB9-B2CC-15D29EF2FC19}" type="presOf" srcId="{68F3638B-6F8B-4EE7-A887-F48893DD362C}" destId="{A73D8106-122D-49D6-ACAF-4186E29FC155}" srcOrd="1" destOrd="0" presId="urn:microsoft.com/office/officeart/2005/8/layout/orgChart1"/>
    <dgm:cxn modelId="{0EA27D12-3B6A-457E-B68F-DF864FCD8FEA}" type="presOf" srcId="{AA836BC8-8736-48BF-A407-B6F6CD28A18D}" destId="{E95B4DD7-4681-41C3-864E-F5D03EBB2D74}" srcOrd="0" destOrd="0" presId="urn:microsoft.com/office/officeart/2005/8/layout/orgChart1"/>
    <dgm:cxn modelId="{C14D9968-432A-45B8-AEBB-91B1C7CE6323}" type="presOf" srcId="{4FD16F21-765A-4F4B-AB40-9E9DF599D351}" destId="{635D9CFE-7F33-4392-ABE7-85E9ADC66BC2}" srcOrd="0" destOrd="0" presId="urn:microsoft.com/office/officeart/2005/8/layout/orgChart1"/>
    <dgm:cxn modelId="{6CABDD00-8557-418E-B499-96A312BDBA7A}" type="presOf" srcId="{C3E15F8F-3960-4F48-83D0-6E1BF331D21C}" destId="{03579FD2-307E-4E25-AD98-B3FC9B67B87A}" srcOrd="0" destOrd="0" presId="urn:microsoft.com/office/officeart/2005/8/layout/orgChart1"/>
    <dgm:cxn modelId="{3B75E577-B192-478B-9992-97E5C5DDBC6B}" type="presOf" srcId="{C5DFE8CB-87FA-4298-9D07-BFCF6ECE8BCB}" destId="{88D4D64B-E99B-421F-AA35-191EC692C86D}" srcOrd="1" destOrd="0" presId="urn:microsoft.com/office/officeart/2005/8/layout/orgChart1"/>
    <dgm:cxn modelId="{02ECB5E9-4EFD-4514-A176-01B69C34EB6A}" type="presOf" srcId="{DD3BADA0-C8A9-4AE0-A75D-ADAEAD6967FD}" destId="{C3A21C37-A203-49F1-AF4A-49ECCDD89C48}" srcOrd="1" destOrd="0" presId="urn:microsoft.com/office/officeart/2005/8/layout/orgChart1"/>
    <dgm:cxn modelId="{367AE1EA-B810-40F8-BF16-CBAA28747F35}" type="presOf" srcId="{C48F4E79-C148-43AF-A8C0-F7A997ADD35B}" destId="{0B986435-E654-4EAB-87F1-9050CD4E9490}" srcOrd="0" destOrd="0" presId="urn:microsoft.com/office/officeart/2005/8/layout/orgChart1"/>
    <dgm:cxn modelId="{AE64A5A2-E64C-4C89-ABD2-6713375117EC}" type="presOf" srcId="{B09BDF74-19F4-4B1B-8EAB-CB5703BA7271}" destId="{A56568F2-AB9B-46A2-A8FF-EEA43CDD9551}" srcOrd="0" destOrd="0" presId="urn:microsoft.com/office/officeart/2005/8/layout/orgChart1"/>
    <dgm:cxn modelId="{59B08575-A8E1-424C-B270-7893B12C7CB5}" type="presOf" srcId="{C6A19533-B4F2-4EDB-863B-A9B9104C20C3}" destId="{724F2DE5-4F1C-43B1-95BC-5A9F696D30A5}" srcOrd="1" destOrd="0" presId="urn:microsoft.com/office/officeart/2005/8/layout/orgChart1"/>
    <dgm:cxn modelId="{5F95F1B4-7144-4305-8A08-A16927933BEF}" type="presOf" srcId="{7CFBE0DD-B330-479C-A9BA-2B1C95D3C6F2}" destId="{FD009EB1-2F48-43F5-9312-2E8419667B6A}" srcOrd="0" destOrd="0" presId="urn:microsoft.com/office/officeart/2005/8/layout/orgChart1"/>
    <dgm:cxn modelId="{E0D8C8CF-DC6A-41A4-84A6-A17864FD99A1}" type="presParOf" srcId="{A56568F2-AB9B-46A2-A8FF-EEA43CDD9551}" destId="{B3DB8ED0-4B8F-4C96-A85C-5DE1A8C3D6CC}" srcOrd="0" destOrd="0" presId="urn:microsoft.com/office/officeart/2005/8/layout/orgChart1"/>
    <dgm:cxn modelId="{875A8785-9235-424C-A8A7-AE3735587451}" type="presParOf" srcId="{B3DB8ED0-4B8F-4C96-A85C-5DE1A8C3D6CC}" destId="{457FEC70-34CB-478D-8FF0-CB33DF54763B}" srcOrd="0" destOrd="0" presId="urn:microsoft.com/office/officeart/2005/8/layout/orgChart1"/>
    <dgm:cxn modelId="{DFAC1CCD-A0AF-4501-BD47-44243F82574F}" type="presParOf" srcId="{457FEC70-34CB-478D-8FF0-CB33DF54763B}" destId="{97D969FF-7669-46ED-A34B-B90CEE640AB2}" srcOrd="0" destOrd="0" presId="urn:microsoft.com/office/officeart/2005/8/layout/orgChart1"/>
    <dgm:cxn modelId="{C5E3E4F6-39E8-4F43-B437-61D2A18E7183}" type="presParOf" srcId="{457FEC70-34CB-478D-8FF0-CB33DF54763B}" destId="{081DC73F-66B6-4401-AE71-9392962DA458}" srcOrd="1" destOrd="0" presId="urn:microsoft.com/office/officeart/2005/8/layout/orgChart1"/>
    <dgm:cxn modelId="{B502DA96-C641-4C17-A2AA-1F6079A764BA}" type="presParOf" srcId="{B3DB8ED0-4B8F-4C96-A85C-5DE1A8C3D6CC}" destId="{ED3AEC6E-4E75-44A5-8208-0922FDD11CE7}" srcOrd="1" destOrd="0" presId="urn:microsoft.com/office/officeart/2005/8/layout/orgChart1"/>
    <dgm:cxn modelId="{8EBD620C-B0E4-468A-8015-37835DF8258E}" type="presParOf" srcId="{ED3AEC6E-4E75-44A5-8208-0922FDD11CE7}" destId="{E95B4DD7-4681-41C3-864E-F5D03EBB2D74}" srcOrd="0" destOrd="0" presId="urn:microsoft.com/office/officeart/2005/8/layout/orgChart1"/>
    <dgm:cxn modelId="{0EF071FF-D97E-4E0E-83CA-532D2A20DBB8}" type="presParOf" srcId="{ED3AEC6E-4E75-44A5-8208-0922FDD11CE7}" destId="{A4D75015-88BD-4518-A33F-22E3D4142D44}" srcOrd="1" destOrd="0" presId="urn:microsoft.com/office/officeart/2005/8/layout/orgChart1"/>
    <dgm:cxn modelId="{C868DE8B-2E79-439C-9A6A-9487809CAF01}" type="presParOf" srcId="{A4D75015-88BD-4518-A33F-22E3D4142D44}" destId="{B25FFA03-6D10-4F4A-B770-A0C4C137BB71}" srcOrd="0" destOrd="0" presId="urn:microsoft.com/office/officeart/2005/8/layout/orgChart1"/>
    <dgm:cxn modelId="{2CAF7BF7-C3DA-4BC2-A503-08EBC34762DC}" type="presParOf" srcId="{B25FFA03-6D10-4F4A-B770-A0C4C137BB71}" destId="{FC5DDB7C-1759-4D4A-B8BB-99B1B252DBD1}" srcOrd="0" destOrd="0" presId="urn:microsoft.com/office/officeart/2005/8/layout/orgChart1"/>
    <dgm:cxn modelId="{C18896F8-B1CE-482A-BA98-46C90D038110}" type="presParOf" srcId="{B25FFA03-6D10-4F4A-B770-A0C4C137BB71}" destId="{46238880-2336-415E-A883-04A1CFEF2FB5}" srcOrd="1" destOrd="0" presId="urn:microsoft.com/office/officeart/2005/8/layout/orgChart1"/>
    <dgm:cxn modelId="{7F7E46EC-3CDE-4990-9D86-EDE8F3590FA2}" type="presParOf" srcId="{A4D75015-88BD-4518-A33F-22E3D4142D44}" destId="{D418CD74-27FE-4791-9A5D-5F631CBDED61}" srcOrd="1" destOrd="0" presId="urn:microsoft.com/office/officeart/2005/8/layout/orgChart1"/>
    <dgm:cxn modelId="{30FA46D4-DFBD-434C-814A-429E594A6402}" type="presParOf" srcId="{D418CD74-27FE-4791-9A5D-5F631CBDED61}" destId="{0B986435-E654-4EAB-87F1-9050CD4E9490}" srcOrd="0" destOrd="0" presId="urn:microsoft.com/office/officeart/2005/8/layout/orgChart1"/>
    <dgm:cxn modelId="{7C2F3CAD-B4D3-4ECE-817A-8B6DD397BD55}" type="presParOf" srcId="{D418CD74-27FE-4791-9A5D-5F631CBDED61}" destId="{D409D02A-639F-49C0-9159-33489D0C114F}" srcOrd="1" destOrd="0" presId="urn:microsoft.com/office/officeart/2005/8/layout/orgChart1"/>
    <dgm:cxn modelId="{B45FFBAB-F843-4E5C-AD9E-F543EC989BBD}" type="presParOf" srcId="{D409D02A-639F-49C0-9159-33489D0C114F}" destId="{20E31FD5-2EAC-4208-A8D3-29FA90A6CFAF}" srcOrd="0" destOrd="0" presId="urn:microsoft.com/office/officeart/2005/8/layout/orgChart1"/>
    <dgm:cxn modelId="{C5057289-1FDD-4A13-A2E0-F8C4CB7C2C88}" type="presParOf" srcId="{20E31FD5-2EAC-4208-A8D3-29FA90A6CFAF}" destId="{5530AD6C-7087-4E55-A5F5-BFD529D3C14D}" srcOrd="0" destOrd="0" presId="urn:microsoft.com/office/officeart/2005/8/layout/orgChart1"/>
    <dgm:cxn modelId="{AEB91182-8B88-427E-A2FA-D216AB961C86}" type="presParOf" srcId="{20E31FD5-2EAC-4208-A8D3-29FA90A6CFAF}" destId="{724F2DE5-4F1C-43B1-95BC-5A9F696D30A5}" srcOrd="1" destOrd="0" presId="urn:microsoft.com/office/officeart/2005/8/layout/orgChart1"/>
    <dgm:cxn modelId="{493E4536-C616-4E03-8B22-C24F6123E5AA}" type="presParOf" srcId="{D409D02A-639F-49C0-9159-33489D0C114F}" destId="{5B4CD08E-3751-4EEB-AC9D-462CA66B2F72}" srcOrd="1" destOrd="0" presId="urn:microsoft.com/office/officeart/2005/8/layout/orgChart1"/>
    <dgm:cxn modelId="{0F9DC25C-164F-434E-9E98-99B7E82E26B1}" type="presParOf" srcId="{D409D02A-639F-49C0-9159-33489D0C114F}" destId="{9296D44A-CD52-4ED5-BF23-F93EF2147008}" srcOrd="2" destOrd="0" presId="urn:microsoft.com/office/officeart/2005/8/layout/orgChart1"/>
    <dgm:cxn modelId="{E2A720A2-B7F9-46C6-B91E-1C1B77FA3701}" type="presParOf" srcId="{D418CD74-27FE-4791-9A5D-5F631CBDED61}" destId="{D4A09E16-9C10-46C4-9DAB-726006735CAB}" srcOrd="2" destOrd="0" presId="urn:microsoft.com/office/officeart/2005/8/layout/orgChart1"/>
    <dgm:cxn modelId="{D8F45065-8C66-48C2-A256-2B7B18178291}" type="presParOf" srcId="{D418CD74-27FE-4791-9A5D-5F631CBDED61}" destId="{992240ED-B0A5-42E0-B5B6-2CC1E9DCA25B}" srcOrd="3" destOrd="0" presId="urn:microsoft.com/office/officeart/2005/8/layout/orgChart1"/>
    <dgm:cxn modelId="{39EF85DD-8BF6-4474-8F46-53CC120E37A6}" type="presParOf" srcId="{992240ED-B0A5-42E0-B5B6-2CC1E9DCA25B}" destId="{645C4C12-0508-41D0-8E9A-9CD3447F9B83}" srcOrd="0" destOrd="0" presId="urn:microsoft.com/office/officeart/2005/8/layout/orgChart1"/>
    <dgm:cxn modelId="{9BDD52C0-3117-4499-85FD-93DB27E5B9A0}" type="presParOf" srcId="{645C4C12-0508-41D0-8E9A-9CD3447F9B83}" destId="{2A34B7AF-794F-4D79-A6EB-99EF39A71C86}" srcOrd="0" destOrd="0" presId="urn:microsoft.com/office/officeart/2005/8/layout/orgChart1"/>
    <dgm:cxn modelId="{2F81724E-552C-4604-9C15-AE3FEBC3D953}" type="presParOf" srcId="{645C4C12-0508-41D0-8E9A-9CD3447F9B83}" destId="{C38929CC-D661-4D88-B7E1-F0E9564045B4}" srcOrd="1" destOrd="0" presId="urn:microsoft.com/office/officeart/2005/8/layout/orgChart1"/>
    <dgm:cxn modelId="{4ACFF67A-482D-4E54-8CC8-FDCA275F8333}" type="presParOf" srcId="{992240ED-B0A5-42E0-B5B6-2CC1E9DCA25B}" destId="{C7BEE654-680F-4BE4-8210-71B28EF8ED45}" srcOrd="1" destOrd="0" presId="urn:microsoft.com/office/officeart/2005/8/layout/orgChart1"/>
    <dgm:cxn modelId="{20E6C8DF-53B1-4193-9E7F-8C298282E9D9}" type="presParOf" srcId="{992240ED-B0A5-42E0-B5B6-2CC1E9DCA25B}" destId="{D07171A0-9AE9-4D04-BD49-9F2BF99A762F}" srcOrd="2" destOrd="0" presId="urn:microsoft.com/office/officeart/2005/8/layout/orgChart1"/>
    <dgm:cxn modelId="{9DDDFA55-66B7-4738-9418-F9CABE18952C}" type="presParOf" srcId="{D418CD74-27FE-4791-9A5D-5F631CBDED61}" destId="{3B24CCF7-8581-43F5-92A8-487E4374CC98}" srcOrd="4" destOrd="0" presId="urn:microsoft.com/office/officeart/2005/8/layout/orgChart1"/>
    <dgm:cxn modelId="{53E541C7-6DE2-452F-A4A3-BD9A7AEA319E}" type="presParOf" srcId="{D418CD74-27FE-4791-9A5D-5F631CBDED61}" destId="{A51638D5-5C1D-49A9-B5BE-7F6931F49559}" srcOrd="5" destOrd="0" presId="urn:microsoft.com/office/officeart/2005/8/layout/orgChart1"/>
    <dgm:cxn modelId="{E5634DEC-4ABD-4C02-97AD-2A7287304028}" type="presParOf" srcId="{A51638D5-5C1D-49A9-B5BE-7F6931F49559}" destId="{B8EF5F0E-E3E6-4C54-A2C8-076B2F5F72E2}" srcOrd="0" destOrd="0" presId="urn:microsoft.com/office/officeart/2005/8/layout/orgChart1"/>
    <dgm:cxn modelId="{ECE7AAE1-AE1A-4FD3-BE4D-18108B34CBFD}" type="presParOf" srcId="{B8EF5F0E-E3E6-4C54-A2C8-076B2F5F72E2}" destId="{635D9CFE-7F33-4392-ABE7-85E9ADC66BC2}" srcOrd="0" destOrd="0" presId="urn:microsoft.com/office/officeart/2005/8/layout/orgChart1"/>
    <dgm:cxn modelId="{B1464781-05C6-497D-8538-958A51B062B0}" type="presParOf" srcId="{B8EF5F0E-E3E6-4C54-A2C8-076B2F5F72E2}" destId="{3E925EBD-EB15-4C5F-B7C0-3407F68BB284}" srcOrd="1" destOrd="0" presId="urn:microsoft.com/office/officeart/2005/8/layout/orgChart1"/>
    <dgm:cxn modelId="{6DFA7660-4775-4438-A483-D064AF7DE5D3}" type="presParOf" srcId="{A51638D5-5C1D-49A9-B5BE-7F6931F49559}" destId="{D0CBD704-46ED-4EEC-ACA1-FE0942E8DCFC}" srcOrd="1" destOrd="0" presId="urn:microsoft.com/office/officeart/2005/8/layout/orgChart1"/>
    <dgm:cxn modelId="{C580CDD6-FA2C-4947-89D5-1EADD8D765CF}" type="presParOf" srcId="{A51638D5-5C1D-49A9-B5BE-7F6931F49559}" destId="{5399D703-750A-43F7-9984-473A56CA5C57}" srcOrd="2" destOrd="0" presId="urn:microsoft.com/office/officeart/2005/8/layout/orgChart1"/>
    <dgm:cxn modelId="{BE031E54-9109-4754-B5C8-50186E2D50DF}" type="presParOf" srcId="{D418CD74-27FE-4791-9A5D-5F631CBDED61}" destId="{C2BBEAF6-44B4-490E-A804-95D193BC6E66}" srcOrd="6" destOrd="0" presId="urn:microsoft.com/office/officeart/2005/8/layout/orgChart1"/>
    <dgm:cxn modelId="{A3B5CF3E-7164-44DD-8753-70022C0C56F0}" type="presParOf" srcId="{D418CD74-27FE-4791-9A5D-5F631CBDED61}" destId="{59755115-5A7B-472D-A0BC-0B0D0E3A3631}" srcOrd="7" destOrd="0" presId="urn:microsoft.com/office/officeart/2005/8/layout/orgChart1"/>
    <dgm:cxn modelId="{BBAADF94-EABF-4813-9D2A-2C8581C704EE}" type="presParOf" srcId="{59755115-5A7B-472D-A0BC-0B0D0E3A3631}" destId="{E0151B22-4CDD-4696-ACA8-400F6777B159}" srcOrd="0" destOrd="0" presId="urn:microsoft.com/office/officeart/2005/8/layout/orgChart1"/>
    <dgm:cxn modelId="{60808ADB-DCC2-46F7-BFC6-B52DA2A962FA}" type="presParOf" srcId="{E0151B22-4CDD-4696-ACA8-400F6777B159}" destId="{7A4F1084-69CF-44DF-94E6-E5C39590B9DF}" srcOrd="0" destOrd="0" presId="urn:microsoft.com/office/officeart/2005/8/layout/orgChart1"/>
    <dgm:cxn modelId="{FD6694CD-0E93-4A74-9D80-A039D2C10B69}" type="presParOf" srcId="{E0151B22-4CDD-4696-ACA8-400F6777B159}" destId="{DB519BBD-1BBB-437E-8E8B-CD4303D76100}" srcOrd="1" destOrd="0" presId="urn:microsoft.com/office/officeart/2005/8/layout/orgChart1"/>
    <dgm:cxn modelId="{82BB62CF-216D-4928-8B43-F9C8B7D6CCF2}" type="presParOf" srcId="{59755115-5A7B-472D-A0BC-0B0D0E3A3631}" destId="{FD1C1687-8A74-4CE4-880E-9C1B5F861970}" srcOrd="1" destOrd="0" presId="urn:microsoft.com/office/officeart/2005/8/layout/orgChart1"/>
    <dgm:cxn modelId="{9C77E42C-4304-4CC5-866A-5AEA4D14434D}" type="presParOf" srcId="{59755115-5A7B-472D-A0BC-0B0D0E3A3631}" destId="{67A895FA-D95A-4279-B445-11E8069E36F0}" srcOrd="2" destOrd="0" presId="urn:microsoft.com/office/officeart/2005/8/layout/orgChart1"/>
    <dgm:cxn modelId="{39B20D0F-DBAA-4609-8D25-72A1874286B0}" type="presParOf" srcId="{D418CD74-27FE-4791-9A5D-5F631CBDED61}" destId="{927119E2-200F-4F28-9847-B888B0D32F15}" srcOrd="8" destOrd="0" presId="urn:microsoft.com/office/officeart/2005/8/layout/orgChart1"/>
    <dgm:cxn modelId="{B0CEA730-1C7F-4A17-ACC1-67B3BCBD079B}" type="presParOf" srcId="{D418CD74-27FE-4791-9A5D-5F631CBDED61}" destId="{F5E18E4E-CEE7-48F8-8FBC-3250A95F3CE8}" srcOrd="9" destOrd="0" presId="urn:microsoft.com/office/officeart/2005/8/layout/orgChart1"/>
    <dgm:cxn modelId="{14AB8E60-40C2-4CD0-B599-DDABEA14A3EB}" type="presParOf" srcId="{F5E18E4E-CEE7-48F8-8FBC-3250A95F3CE8}" destId="{854B75B5-A686-4814-AD36-040352E0F2DF}" srcOrd="0" destOrd="0" presId="urn:microsoft.com/office/officeart/2005/8/layout/orgChart1"/>
    <dgm:cxn modelId="{90B9A693-BC6B-4FA8-90DC-B409C759927F}" type="presParOf" srcId="{854B75B5-A686-4814-AD36-040352E0F2DF}" destId="{52B27457-DA1B-4E3F-814C-C5CF44428D32}" srcOrd="0" destOrd="0" presId="urn:microsoft.com/office/officeart/2005/8/layout/orgChart1"/>
    <dgm:cxn modelId="{B6563397-7287-46F7-81FA-A647E931BFB4}" type="presParOf" srcId="{854B75B5-A686-4814-AD36-040352E0F2DF}" destId="{88D4D64B-E99B-421F-AA35-191EC692C86D}" srcOrd="1" destOrd="0" presId="urn:microsoft.com/office/officeart/2005/8/layout/orgChart1"/>
    <dgm:cxn modelId="{7DF009A2-B4C4-455A-8982-F093CDCDB2F7}" type="presParOf" srcId="{F5E18E4E-CEE7-48F8-8FBC-3250A95F3CE8}" destId="{E24735EA-1A62-4DE5-9117-D494340B206B}" srcOrd="1" destOrd="0" presId="urn:microsoft.com/office/officeart/2005/8/layout/orgChart1"/>
    <dgm:cxn modelId="{E8AAEA5C-32D4-497F-AFA1-B9273821B11E}" type="presParOf" srcId="{F5E18E4E-CEE7-48F8-8FBC-3250A95F3CE8}" destId="{67005AEA-5175-4B47-B520-7AFBB6432391}" srcOrd="2" destOrd="0" presId="urn:microsoft.com/office/officeart/2005/8/layout/orgChart1"/>
    <dgm:cxn modelId="{B505B333-9D52-48B1-A5E3-23D773249C26}" type="presParOf" srcId="{D418CD74-27FE-4791-9A5D-5F631CBDED61}" destId="{5A51BB08-EBFE-439A-90B8-470A68430A8F}" srcOrd="10" destOrd="0" presId="urn:microsoft.com/office/officeart/2005/8/layout/orgChart1"/>
    <dgm:cxn modelId="{A0A98927-6A30-454F-AB13-8968F62E18F0}" type="presParOf" srcId="{D418CD74-27FE-4791-9A5D-5F631CBDED61}" destId="{0FD16215-0499-45C0-AA22-E8CAA848AA0E}" srcOrd="11" destOrd="0" presId="urn:microsoft.com/office/officeart/2005/8/layout/orgChart1"/>
    <dgm:cxn modelId="{86506E33-1FDF-454F-88D6-1C86A83A8310}" type="presParOf" srcId="{0FD16215-0499-45C0-AA22-E8CAA848AA0E}" destId="{AA868354-DF08-4444-B5CB-05A07BD8D067}" srcOrd="0" destOrd="0" presId="urn:microsoft.com/office/officeart/2005/8/layout/orgChart1"/>
    <dgm:cxn modelId="{FF9C69EB-7B4C-47DA-9228-073025B6FAE9}" type="presParOf" srcId="{AA868354-DF08-4444-B5CB-05A07BD8D067}" destId="{DA6B1621-CB36-471A-BF2F-7D407817A7A7}" srcOrd="0" destOrd="0" presId="urn:microsoft.com/office/officeart/2005/8/layout/orgChart1"/>
    <dgm:cxn modelId="{9FB64B2A-98B6-4D72-A5BD-A7FC49B24CAF}" type="presParOf" srcId="{AA868354-DF08-4444-B5CB-05A07BD8D067}" destId="{C3A21C37-A203-49F1-AF4A-49ECCDD89C48}" srcOrd="1" destOrd="0" presId="urn:microsoft.com/office/officeart/2005/8/layout/orgChart1"/>
    <dgm:cxn modelId="{08C31697-94AB-45CC-BE89-852B52960192}" type="presParOf" srcId="{0FD16215-0499-45C0-AA22-E8CAA848AA0E}" destId="{2243CE1E-5A17-4A22-BAF1-60E5D368203E}" srcOrd="1" destOrd="0" presId="urn:microsoft.com/office/officeart/2005/8/layout/orgChart1"/>
    <dgm:cxn modelId="{12EABCCF-5004-4701-AE89-395CA12DA6C5}" type="presParOf" srcId="{0FD16215-0499-45C0-AA22-E8CAA848AA0E}" destId="{DE450A6D-2CBE-42F2-A305-5FEFE7B5FCA2}" srcOrd="2" destOrd="0" presId="urn:microsoft.com/office/officeart/2005/8/layout/orgChart1"/>
    <dgm:cxn modelId="{2C372F48-E73E-4EA2-A2BB-4AB20D5DC4EA}" type="presParOf" srcId="{A4D75015-88BD-4518-A33F-22E3D4142D44}" destId="{89EEC4AC-FFEA-4495-9BEE-973115399EAA}" srcOrd="2" destOrd="0" presId="urn:microsoft.com/office/officeart/2005/8/layout/orgChart1"/>
    <dgm:cxn modelId="{B76759E7-D7A0-4206-9411-F1E4590A85C3}" type="presParOf" srcId="{ED3AEC6E-4E75-44A5-8208-0922FDD11CE7}" destId="{B262ABE3-3D30-4D7F-B4A2-EB3D8263C999}" srcOrd="2" destOrd="0" presId="urn:microsoft.com/office/officeart/2005/8/layout/orgChart1"/>
    <dgm:cxn modelId="{11F35D3D-B4C7-4E6A-99A0-86A2ECB13AC5}" type="presParOf" srcId="{ED3AEC6E-4E75-44A5-8208-0922FDD11CE7}" destId="{47352F0A-549D-446C-8578-2B511B012484}" srcOrd="3" destOrd="0" presId="urn:microsoft.com/office/officeart/2005/8/layout/orgChart1"/>
    <dgm:cxn modelId="{7CC001FE-8333-4286-AFE2-FB2066451427}" type="presParOf" srcId="{47352F0A-549D-446C-8578-2B511B012484}" destId="{85BADB6E-6E27-4352-A42E-81F6604C1A01}" srcOrd="0" destOrd="0" presId="urn:microsoft.com/office/officeart/2005/8/layout/orgChart1"/>
    <dgm:cxn modelId="{5575AA39-6F06-40CB-84AE-71F56CEAC39D}" type="presParOf" srcId="{85BADB6E-6E27-4352-A42E-81F6604C1A01}" destId="{0DF6264D-0A96-4D4B-BD75-B07CB23E6F38}" srcOrd="0" destOrd="0" presId="urn:microsoft.com/office/officeart/2005/8/layout/orgChart1"/>
    <dgm:cxn modelId="{8B00DEDE-3C2B-4509-BF95-0443273A7204}" type="presParOf" srcId="{85BADB6E-6E27-4352-A42E-81F6604C1A01}" destId="{A73D8106-122D-49D6-ACAF-4186E29FC155}" srcOrd="1" destOrd="0" presId="urn:microsoft.com/office/officeart/2005/8/layout/orgChart1"/>
    <dgm:cxn modelId="{A3D4CAC9-C736-4BC8-977B-20FD59197119}" type="presParOf" srcId="{47352F0A-549D-446C-8578-2B511B012484}" destId="{853A5A9E-A485-482B-88C6-80D780AE4955}" srcOrd="1" destOrd="0" presId="urn:microsoft.com/office/officeart/2005/8/layout/orgChart1"/>
    <dgm:cxn modelId="{38FB5D01-45F9-4280-A2A6-0DBF57D7C120}" type="presParOf" srcId="{47352F0A-549D-446C-8578-2B511B012484}" destId="{A68CC9C7-9E20-41B6-9E6B-654CBC6D1A85}" srcOrd="2" destOrd="0" presId="urn:microsoft.com/office/officeart/2005/8/layout/orgChart1"/>
    <dgm:cxn modelId="{664E192F-20C7-41A6-A154-60E067C5FABE}" type="presParOf" srcId="{ED3AEC6E-4E75-44A5-8208-0922FDD11CE7}" destId="{FD009EB1-2F48-43F5-9312-2E8419667B6A}" srcOrd="4" destOrd="0" presId="urn:microsoft.com/office/officeart/2005/8/layout/orgChart1"/>
    <dgm:cxn modelId="{DE0D7054-AD98-4420-9792-939670BEAC65}" type="presParOf" srcId="{ED3AEC6E-4E75-44A5-8208-0922FDD11CE7}" destId="{25711124-06C9-4525-8260-C04C95AC2504}" srcOrd="5" destOrd="0" presId="urn:microsoft.com/office/officeart/2005/8/layout/orgChart1"/>
    <dgm:cxn modelId="{66EAB117-6722-49C8-AF7F-FDB3F4899816}" type="presParOf" srcId="{25711124-06C9-4525-8260-C04C95AC2504}" destId="{080878CC-AF4B-4294-A873-7738EE58FE6A}" srcOrd="0" destOrd="0" presId="urn:microsoft.com/office/officeart/2005/8/layout/orgChart1"/>
    <dgm:cxn modelId="{AA680299-6BED-48CD-B69A-4F1519E89887}" type="presParOf" srcId="{080878CC-AF4B-4294-A873-7738EE58FE6A}" destId="{E05070B8-DFB3-419A-B8E7-8A6911C683B3}" srcOrd="0" destOrd="0" presId="urn:microsoft.com/office/officeart/2005/8/layout/orgChart1"/>
    <dgm:cxn modelId="{B4BF8F6D-D428-4112-A031-C05EE7EFDBE5}" type="presParOf" srcId="{080878CC-AF4B-4294-A873-7738EE58FE6A}" destId="{4A4E984E-AA35-4894-8F60-587AFB1D98C3}" srcOrd="1" destOrd="0" presId="urn:microsoft.com/office/officeart/2005/8/layout/orgChart1"/>
    <dgm:cxn modelId="{578039E1-B0DB-4679-B696-DCCA8528B25F}" type="presParOf" srcId="{25711124-06C9-4525-8260-C04C95AC2504}" destId="{FD773F01-2A43-4898-B4B1-06650AD10847}" srcOrd="1" destOrd="0" presId="urn:microsoft.com/office/officeart/2005/8/layout/orgChart1"/>
    <dgm:cxn modelId="{5FCB0D36-3D64-4B1F-98C9-35E2303DDC32}" type="presParOf" srcId="{25711124-06C9-4525-8260-C04C95AC2504}" destId="{4DCA60DE-F63B-4ADE-83F7-3BCAAAC8B780}" srcOrd="2" destOrd="0" presId="urn:microsoft.com/office/officeart/2005/8/layout/orgChart1"/>
    <dgm:cxn modelId="{84BFD0C0-1241-40C7-A891-91133A9A762C}" type="presParOf" srcId="{B3DB8ED0-4B8F-4C96-A85C-5DE1A8C3D6CC}" destId="{583B6BC6-DA35-452C-87D4-139293FB8D2A}" srcOrd="2" destOrd="0" presId="urn:microsoft.com/office/officeart/2005/8/layout/orgChart1"/>
    <dgm:cxn modelId="{4F3AEA87-52CE-47A7-A831-3979A4A43234}" type="presParOf" srcId="{583B6BC6-DA35-452C-87D4-139293FB8D2A}" destId="{D7C9FC67-9088-4C97-9A37-31C8C3034C06}" srcOrd="0" destOrd="0" presId="urn:microsoft.com/office/officeart/2005/8/layout/orgChart1"/>
    <dgm:cxn modelId="{59C46465-721D-4C69-8A0A-30F96CC20394}" type="presParOf" srcId="{583B6BC6-DA35-452C-87D4-139293FB8D2A}" destId="{CA8A4D5D-4CFD-4165-8F4D-967CDB5B5E9C}" srcOrd="1" destOrd="0" presId="urn:microsoft.com/office/officeart/2005/8/layout/orgChart1"/>
    <dgm:cxn modelId="{785A21B2-AD27-463C-B81F-A44D0B924847}" type="presParOf" srcId="{CA8A4D5D-4CFD-4165-8F4D-967CDB5B5E9C}" destId="{200843B5-8B7F-4003-B45C-DD5F28520619}" srcOrd="0" destOrd="0" presId="urn:microsoft.com/office/officeart/2005/8/layout/orgChart1"/>
    <dgm:cxn modelId="{6DF22583-1B8A-43E6-ADA1-701C970D8057}" type="presParOf" srcId="{200843B5-8B7F-4003-B45C-DD5F28520619}" destId="{03579FD2-307E-4E25-AD98-B3FC9B67B87A}" srcOrd="0" destOrd="0" presId="urn:microsoft.com/office/officeart/2005/8/layout/orgChart1"/>
    <dgm:cxn modelId="{44C3CD02-21CA-4682-8225-90B815ACCB47}" type="presParOf" srcId="{200843B5-8B7F-4003-B45C-DD5F28520619}" destId="{552B6710-7A14-4977-BF62-6376B555D522}" srcOrd="1" destOrd="0" presId="urn:microsoft.com/office/officeart/2005/8/layout/orgChart1"/>
    <dgm:cxn modelId="{15C0DC35-17FA-4F3C-BD61-20BCC5FE8198}" type="presParOf" srcId="{CA8A4D5D-4CFD-4165-8F4D-967CDB5B5E9C}" destId="{7E3308E9-338F-4669-B82A-53A196AD80A3}" srcOrd="1" destOrd="0" presId="urn:microsoft.com/office/officeart/2005/8/layout/orgChart1"/>
    <dgm:cxn modelId="{DE40C4C1-90F1-407D-A601-D3F258E33EE3}" type="presParOf" srcId="{CA8A4D5D-4CFD-4165-8F4D-967CDB5B5E9C}" destId="{DF3766EC-0FA0-4156-AB28-FAB5A44D0B7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385A43-01BB-4F76-A4EC-484AC648260A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ES"/>
        </a:p>
      </dgm:t>
    </dgm:pt>
    <dgm:pt modelId="{D6A95E63-A137-4150-A6A7-37F18CAC4859}">
      <dgm:prSet phldrT="[Texto]" custT="1"/>
      <dgm:spPr>
        <a:solidFill>
          <a:schemeClr val="accent5">
            <a:lumMod val="75000"/>
          </a:schemeClr>
        </a:solidFill>
        <a:ln>
          <a:solidFill>
            <a:schemeClr val="tx2"/>
          </a:solidFill>
        </a:ln>
      </dgm:spPr>
      <dgm:t>
        <a:bodyPr/>
        <a:lstStyle/>
        <a:p>
          <a:pPr algn="ctr"/>
          <a:r>
            <a:rPr lang="es-ES" sz="3200" b="1" dirty="0" smtClean="0">
              <a:solidFill>
                <a:schemeClr val="bg1"/>
              </a:solidFill>
            </a:rPr>
            <a:t>Dirección General de Protección de Datos Personales</a:t>
          </a:r>
          <a:endParaRPr lang="es-ES" sz="3200" b="1" dirty="0">
            <a:solidFill>
              <a:schemeClr val="bg1"/>
            </a:solidFill>
          </a:endParaRPr>
        </a:p>
      </dgm:t>
    </dgm:pt>
    <dgm:pt modelId="{503D1631-A2E0-40B9-B658-E0B109B2BD3D}" type="parTrans" cxnId="{DB11FD88-C6DC-466F-8476-5816973CE1F9}">
      <dgm:prSet/>
      <dgm:spPr/>
      <dgm:t>
        <a:bodyPr/>
        <a:lstStyle/>
        <a:p>
          <a:pPr algn="ctr"/>
          <a:endParaRPr lang="es-ES"/>
        </a:p>
      </dgm:t>
    </dgm:pt>
    <dgm:pt modelId="{91858B58-AFB4-452B-BC92-F28C201980AD}" type="sibTrans" cxnId="{DB11FD88-C6DC-466F-8476-5816973CE1F9}">
      <dgm:prSet/>
      <dgm:spPr/>
      <dgm:t>
        <a:bodyPr/>
        <a:lstStyle/>
        <a:p>
          <a:pPr algn="ctr"/>
          <a:endParaRPr lang="es-ES"/>
        </a:p>
      </dgm:t>
    </dgm:pt>
    <dgm:pt modelId="{ADAEEEF5-B3C3-4F99-A038-5C45E6C407CB}">
      <dgm:prSet phldrT="[Texto]"/>
      <dgm:spPr>
        <a:solidFill>
          <a:schemeClr val="accent1">
            <a:lumMod val="40000"/>
            <a:lumOff val="60000"/>
          </a:schemeClr>
        </a:solidFill>
        <a:ln>
          <a:solidFill>
            <a:srgbClr val="002060"/>
          </a:solidFill>
        </a:ln>
      </dgm:spPr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</a:rPr>
            <a:t>Dirección de Registro Nacional de Protección de Datos Personales</a:t>
          </a:r>
          <a:endParaRPr lang="es-ES" b="1" dirty="0">
            <a:solidFill>
              <a:schemeClr val="tx1"/>
            </a:solidFill>
          </a:endParaRPr>
        </a:p>
      </dgm:t>
    </dgm:pt>
    <dgm:pt modelId="{FD70D308-17DD-4DEC-8D9C-D8737BB21027}" type="parTrans" cxnId="{3FAF7660-944C-4978-A1B2-08713F10F7CB}">
      <dgm:prSet/>
      <dgm:spPr>
        <a:ln>
          <a:solidFill>
            <a:srgbClr val="002060"/>
          </a:solidFill>
        </a:ln>
      </dgm:spPr>
      <dgm:t>
        <a:bodyPr/>
        <a:lstStyle/>
        <a:p>
          <a:pPr algn="ctr"/>
          <a:endParaRPr lang="es-ES"/>
        </a:p>
      </dgm:t>
    </dgm:pt>
    <dgm:pt modelId="{7182A090-01E4-4958-A604-E2150291F1ED}" type="sibTrans" cxnId="{3FAF7660-944C-4978-A1B2-08713F10F7CB}">
      <dgm:prSet/>
      <dgm:spPr/>
      <dgm:t>
        <a:bodyPr/>
        <a:lstStyle/>
        <a:p>
          <a:pPr algn="ctr"/>
          <a:endParaRPr lang="es-ES"/>
        </a:p>
      </dgm:t>
    </dgm:pt>
    <dgm:pt modelId="{4647278B-F227-433A-AF34-C6CE2EAF6086}">
      <dgm:prSet phldrT="[Texto]"/>
      <dgm:spPr>
        <a:solidFill>
          <a:schemeClr val="tx2">
            <a:lumMod val="40000"/>
            <a:lumOff val="60000"/>
          </a:schemeClr>
        </a:solidFill>
        <a:ln>
          <a:solidFill>
            <a:srgbClr val="002060"/>
          </a:solidFill>
        </a:ln>
      </dgm:spPr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</a:rPr>
            <a:t>Dirección de Supervisión y Control</a:t>
          </a:r>
          <a:endParaRPr lang="es-ES" b="1" dirty="0">
            <a:solidFill>
              <a:schemeClr val="tx1"/>
            </a:solidFill>
          </a:endParaRPr>
        </a:p>
      </dgm:t>
    </dgm:pt>
    <dgm:pt modelId="{7143D9BC-2856-492A-AB26-BF8AE3DA272B}" type="parTrans" cxnId="{8143F583-DC6A-432F-8EEE-686AF704D2E3}">
      <dgm:prSet/>
      <dgm:spPr>
        <a:ln>
          <a:solidFill>
            <a:srgbClr val="002060"/>
          </a:solidFill>
        </a:ln>
      </dgm:spPr>
      <dgm:t>
        <a:bodyPr/>
        <a:lstStyle/>
        <a:p>
          <a:pPr algn="ctr"/>
          <a:endParaRPr lang="es-ES"/>
        </a:p>
      </dgm:t>
    </dgm:pt>
    <dgm:pt modelId="{E776CE55-7A19-4F4E-9EF5-9B204E9765D5}" type="sibTrans" cxnId="{8143F583-DC6A-432F-8EEE-686AF704D2E3}">
      <dgm:prSet/>
      <dgm:spPr/>
      <dgm:t>
        <a:bodyPr/>
        <a:lstStyle/>
        <a:p>
          <a:pPr algn="ctr"/>
          <a:endParaRPr lang="es-ES"/>
        </a:p>
      </dgm:t>
    </dgm:pt>
    <dgm:pt modelId="{6C09459A-5CC5-4F9F-99BF-1AF5BC9BFA5D}">
      <dgm:prSet phldrT="[Texto]"/>
      <dgm:spPr>
        <a:solidFill>
          <a:schemeClr val="accent1">
            <a:lumMod val="60000"/>
            <a:lumOff val="40000"/>
          </a:schemeClr>
        </a:solidFill>
        <a:ln>
          <a:solidFill>
            <a:srgbClr val="002060"/>
          </a:solidFill>
        </a:ln>
      </dgm:spPr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</a:rPr>
            <a:t>Dirección de Sanciones</a:t>
          </a:r>
          <a:endParaRPr lang="es-ES" b="1" dirty="0">
            <a:solidFill>
              <a:schemeClr val="tx1"/>
            </a:solidFill>
          </a:endParaRPr>
        </a:p>
      </dgm:t>
    </dgm:pt>
    <dgm:pt modelId="{45D1F57C-4345-44E6-8E79-56E1F66D75A8}" type="parTrans" cxnId="{E7C20E89-FAF8-4C5D-BD30-A5914498EDA4}">
      <dgm:prSet/>
      <dgm:spPr>
        <a:ln>
          <a:solidFill>
            <a:srgbClr val="002060"/>
          </a:solidFill>
        </a:ln>
      </dgm:spPr>
      <dgm:t>
        <a:bodyPr/>
        <a:lstStyle/>
        <a:p>
          <a:pPr algn="ctr"/>
          <a:endParaRPr lang="es-ES"/>
        </a:p>
      </dgm:t>
    </dgm:pt>
    <dgm:pt modelId="{8097B354-B7DA-468E-AB37-B310E90AF71A}" type="sibTrans" cxnId="{E7C20E89-FAF8-4C5D-BD30-A5914498EDA4}">
      <dgm:prSet/>
      <dgm:spPr/>
      <dgm:t>
        <a:bodyPr/>
        <a:lstStyle/>
        <a:p>
          <a:pPr algn="ctr"/>
          <a:endParaRPr lang="es-ES"/>
        </a:p>
      </dgm:t>
    </dgm:pt>
    <dgm:pt modelId="{E877973B-06E6-4F1F-90D3-FE8BDC7009D3}">
      <dgm:prSet phldrT="[Texto]"/>
      <dgm:spPr>
        <a:solidFill>
          <a:schemeClr val="accent3">
            <a:lumMod val="40000"/>
            <a:lumOff val="60000"/>
          </a:schemeClr>
        </a:solidFill>
        <a:ln>
          <a:solidFill>
            <a:srgbClr val="002060"/>
          </a:solidFill>
        </a:ln>
      </dgm:spPr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</a:rPr>
            <a:t>Dirección de Normatividad y Asistencia Legal</a:t>
          </a:r>
          <a:endParaRPr lang="es-ES" b="1" dirty="0">
            <a:solidFill>
              <a:schemeClr val="tx1"/>
            </a:solidFill>
          </a:endParaRPr>
        </a:p>
      </dgm:t>
    </dgm:pt>
    <dgm:pt modelId="{8381C39D-A17F-47B3-BBE0-9D109F81509B}" type="parTrans" cxnId="{976B280C-50F2-4F93-B73F-126D074B360E}">
      <dgm:prSet/>
      <dgm:spPr>
        <a:ln>
          <a:solidFill>
            <a:srgbClr val="002060"/>
          </a:solidFill>
        </a:ln>
      </dgm:spPr>
      <dgm:t>
        <a:bodyPr/>
        <a:lstStyle/>
        <a:p>
          <a:pPr algn="ctr"/>
          <a:endParaRPr lang="es-ES"/>
        </a:p>
      </dgm:t>
    </dgm:pt>
    <dgm:pt modelId="{C586D975-0F55-4A7C-A2DE-18FB8A96914B}" type="sibTrans" cxnId="{976B280C-50F2-4F93-B73F-126D074B360E}">
      <dgm:prSet/>
      <dgm:spPr/>
      <dgm:t>
        <a:bodyPr/>
        <a:lstStyle/>
        <a:p>
          <a:pPr algn="ctr"/>
          <a:endParaRPr lang="es-ES"/>
        </a:p>
      </dgm:t>
    </dgm:pt>
    <dgm:pt modelId="{907EE1B8-C811-4BE5-9CD3-B212345152BD}">
      <dgm:prSet phldrT="[Texto]"/>
      <dgm:spPr>
        <a:solidFill>
          <a:schemeClr val="accent5">
            <a:lumMod val="20000"/>
            <a:lumOff val="80000"/>
          </a:schemeClr>
        </a:solidFill>
        <a:ln>
          <a:solidFill>
            <a:schemeClr val="tx2"/>
          </a:solidFill>
        </a:ln>
      </dgm:spPr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</a:rPr>
            <a:t>Vice Ministro de Derechos Humanos y Acceso a la Justicia</a:t>
          </a:r>
          <a:endParaRPr lang="es-ES" b="1" dirty="0">
            <a:solidFill>
              <a:schemeClr val="tx1"/>
            </a:solidFill>
          </a:endParaRPr>
        </a:p>
      </dgm:t>
    </dgm:pt>
    <dgm:pt modelId="{90589091-B85C-443F-8113-CB844D5CFDBB}" type="parTrans" cxnId="{517B2902-8C1E-432B-B8EF-19247F49134E}">
      <dgm:prSet/>
      <dgm:spPr/>
      <dgm:t>
        <a:bodyPr/>
        <a:lstStyle/>
        <a:p>
          <a:pPr algn="ctr"/>
          <a:endParaRPr lang="es-ES"/>
        </a:p>
      </dgm:t>
    </dgm:pt>
    <dgm:pt modelId="{9E8C0A20-7FFF-4D46-A626-7D11267AA724}" type="sibTrans" cxnId="{517B2902-8C1E-432B-B8EF-19247F49134E}">
      <dgm:prSet/>
      <dgm:spPr/>
      <dgm:t>
        <a:bodyPr/>
        <a:lstStyle/>
        <a:p>
          <a:pPr algn="ctr"/>
          <a:endParaRPr lang="es-ES"/>
        </a:p>
      </dgm:t>
    </dgm:pt>
    <dgm:pt modelId="{F5E3C6D6-4C82-4C17-BBD2-1EF9410F7104}" type="pres">
      <dgm:prSet presAssocID="{8D385A43-01BB-4F76-A4EC-484AC648260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8793BC55-5AE4-4F60-89F9-1DF95282C2A3}" type="pres">
      <dgm:prSet presAssocID="{D6A95E63-A137-4150-A6A7-37F18CAC4859}" presName="hierRoot1" presStyleCnt="0">
        <dgm:presLayoutVars>
          <dgm:hierBranch val="init"/>
        </dgm:presLayoutVars>
      </dgm:prSet>
      <dgm:spPr/>
    </dgm:pt>
    <dgm:pt modelId="{C8282DEF-0BD2-4814-8546-00AFEED60E08}" type="pres">
      <dgm:prSet presAssocID="{D6A95E63-A137-4150-A6A7-37F18CAC4859}" presName="rootComposite1" presStyleCnt="0"/>
      <dgm:spPr/>
    </dgm:pt>
    <dgm:pt modelId="{A47ED3F7-6030-4985-B687-0C709FE15543}" type="pres">
      <dgm:prSet presAssocID="{D6A95E63-A137-4150-A6A7-37F18CAC4859}" presName="rootText1" presStyleLbl="node0" presStyleIdx="0" presStyleCnt="2" custScaleX="316940" custScaleY="160636" custLinFactNeighborX="8987" custLinFactNeighborY="-141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0C1DBA7-2D52-4AA6-BD19-EE2235B9420E}" type="pres">
      <dgm:prSet presAssocID="{D6A95E63-A137-4150-A6A7-37F18CAC4859}" presName="rootConnector1" presStyleLbl="node1" presStyleIdx="0" presStyleCnt="0"/>
      <dgm:spPr/>
      <dgm:t>
        <a:bodyPr/>
        <a:lstStyle/>
        <a:p>
          <a:endParaRPr lang="es-ES"/>
        </a:p>
      </dgm:t>
    </dgm:pt>
    <dgm:pt modelId="{906A19C2-BE3B-424E-ACD8-C96DD1EC4801}" type="pres">
      <dgm:prSet presAssocID="{D6A95E63-A137-4150-A6A7-37F18CAC4859}" presName="hierChild2" presStyleCnt="0"/>
      <dgm:spPr/>
    </dgm:pt>
    <dgm:pt modelId="{BF8A523D-6269-4A21-845C-3019D9FDC9C2}" type="pres">
      <dgm:prSet presAssocID="{FD70D308-17DD-4DEC-8D9C-D8737BB21027}" presName="Name37" presStyleLbl="parChTrans1D2" presStyleIdx="0" presStyleCnt="4"/>
      <dgm:spPr/>
      <dgm:t>
        <a:bodyPr/>
        <a:lstStyle/>
        <a:p>
          <a:endParaRPr lang="es-ES"/>
        </a:p>
      </dgm:t>
    </dgm:pt>
    <dgm:pt modelId="{2890B8C2-859A-4F55-A39F-1088053FCB8F}" type="pres">
      <dgm:prSet presAssocID="{ADAEEEF5-B3C3-4F99-A038-5C45E6C407CB}" presName="hierRoot2" presStyleCnt="0">
        <dgm:presLayoutVars>
          <dgm:hierBranch val="init"/>
        </dgm:presLayoutVars>
      </dgm:prSet>
      <dgm:spPr/>
    </dgm:pt>
    <dgm:pt modelId="{B4877D69-4D68-41E3-8FF3-473B88E96615}" type="pres">
      <dgm:prSet presAssocID="{ADAEEEF5-B3C3-4F99-A038-5C45E6C407CB}" presName="rootComposite" presStyleCnt="0"/>
      <dgm:spPr/>
    </dgm:pt>
    <dgm:pt modelId="{596CC5F5-62E1-4922-88B7-CDF396B1E0B6}" type="pres">
      <dgm:prSet presAssocID="{ADAEEEF5-B3C3-4F99-A038-5C45E6C407CB}" presName="rootText" presStyleLbl="node2" presStyleIdx="0" presStyleCnt="4" custScaleX="113106" custScaleY="194012" custLinFactNeighborX="9468" custLinFactNeighborY="1110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9B714E-CDE9-4E04-9BAD-2D9C5E968A20}" type="pres">
      <dgm:prSet presAssocID="{ADAEEEF5-B3C3-4F99-A038-5C45E6C407CB}" presName="rootConnector" presStyleLbl="node2" presStyleIdx="0" presStyleCnt="4"/>
      <dgm:spPr/>
      <dgm:t>
        <a:bodyPr/>
        <a:lstStyle/>
        <a:p>
          <a:endParaRPr lang="es-ES"/>
        </a:p>
      </dgm:t>
    </dgm:pt>
    <dgm:pt modelId="{2811873F-4E76-4AEE-BA6F-45D4B59C0544}" type="pres">
      <dgm:prSet presAssocID="{ADAEEEF5-B3C3-4F99-A038-5C45E6C407CB}" presName="hierChild4" presStyleCnt="0"/>
      <dgm:spPr/>
    </dgm:pt>
    <dgm:pt modelId="{E2E99FB6-3EAB-4B58-A1E7-788F9B8C9BCC}" type="pres">
      <dgm:prSet presAssocID="{ADAEEEF5-B3C3-4F99-A038-5C45E6C407CB}" presName="hierChild5" presStyleCnt="0"/>
      <dgm:spPr/>
    </dgm:pt>
    <dgm:pt modelId="{FE1727EF-0E73-4F64-9257-26412592B83B}" type="pres">
      <dgm:prSet presAssocID="{7143D9BC-2856-492A-AB26-BF8AE3DA272B}" presName="Name37" presStyleLbl="parChTrans1D2" presStyleIdx="1" presStyleCnt="4"/>
      <dgm:spPr/>
      <dgm:t>
        <a:bodyPr/>
        <a:lstStyle/>
        <a:p>
          <a:endParaRPr lang="es-ES"/>
        </a:p>
      </dgm:t>
    </dgm:pt>
    <dgm:pt modelId="{78575376-21A1-4976-B050-55BDA921CA82}" type="pres">
      <dgm:prSet presAssocID="{4647278B-F227-433A-AF34-C6CE2EAF6086}" presName="hierRoot2" presStyleCnt="0">
        <dgm:presLayoutVars>
          <dgm:hierBranch val="init"/>
        </dgm:presLayoutVars>
      </dgm:prSet>
      <dgm:spPr/>
    </dgm:pt>
    <dgm:pt modelId="{C69D3B91-C343-41A8-B958-8A8D71AF4656}" type="pres">
      <dgm:prSet presAssocID="{4647278B-F227-433A-AF34-C6CE2EAF6086}" presName="rootComposite" presStyleCnt="0"/>
      <dgm:spPr/>
    </dgm:pt>
    <dgm:pt modelId="{9BB3C471-6AA6-4558-85DA-7F326ABADBB1}" type="pres">
      <dgm:prSet presAssocID="{4647278B-F227-433A-AF34-C6CE2EAF6086}" presName="rootText" presStyleLbl="node2" presStyleIdx="1" presStyleCnt="4" custScaleY="194013" custLinFactNeighborX="19333" custLinFactNeighborY="1110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977D4A6-E4DE-4AC7-84B9-47DD391A4DA6}" type="pres">
      <dgm:prSet presAssocID="{4647278B-F227-433A-AF34-C6CE2EAF6086}" presName="rootConnector" presStyleLbl="node2" presStyleIdx="1" presStyleCnt="4"/>
      <dgm:spPr/>
      <dgm:t>
        <a:bodyPr/>
        <a:lstStyle/>
        <a:p>
          <a:endParaRPr lang="es-ES"/>
        </a:p>
      </dgm:t>
    </dgm:pt>
    <dgm:pt modelId="{CAEE3D61-7168-444A-BE63-5CFBB7D7F743}" type="pres">
      <dgm:prSet presAssocID="{4647278B-F227-433A-AF34-C6CE2EAF6086}" presName="hierChild4" presStyleCnt="0"/>
      <dgm:spPr/>
    </dgm:pt>
    <dgm:pt modelId="{86DBC053-1A89-422A-92E6-98CDCCF3C1DB}" type="pres">
      <dgm:prSet presAssocID="{4647278B-F227-433A-AF34-C6CE2EAF6086}" presName="hierChild5" presStyleCnt="0"/>
      <dgm:spPr/>
    </dgm:pt>
    <dgm:pt modelId="{5F3F050C-0C07-444C-9251-D8F7F70AEDD8}" type="pres">
      <dgm:prSet presAssocID="{45D1F57C-4345-44E6-8E79-56E1F66D75A8}" presName="Name37" presStyleLbl="parChTrans1D2" presStyleIdx="2" presStyleCnt="4"/>
      <dgm:spPr/>
      <dgm:t>
        <a:bodyPr/>
        <a:lstStyle/>
        <a:p>
          <a:endParaRPr lang="es-ES"/>
        </a:p>
      </dgm:t>
    </dgm:pt>
    <dgm:pt modelId="{AA68C4AD-1536-4969-BB23-AA3FD58211E2}" type="pres">
      <dgm:prSet presAssocID="{6C09459A-5CC5-4F9F-99BF-1AF5BC9BFA5D}" presName="hierRoot2" presStyleCnt="0">
        <dgm:presLayoutVars>
          <dgm:hierBranch val="init"/>
        </dgm:presLayoutVars>
      </dgm:prSet>
      <dgm:spPr/>
    </dgm:pt>
    <dgm:pt modelId="{235F36ED-0611-4E54-8076-C76251ABB861}" type="pres">
      <dgm:prSet presAssocID="{6C09459A-5CC5-4F9F-99BF-1AF5BC9BFA5D}" presName="rootComposite" presStyleCnt="0"/>
      <dgm:spPr/>
    </dgm:pt>
    <dgm:pt modelId="{3692C81C-5C04-46BD-A5F1-971CBDDE8722}" type="pres">
      <dgm:prSet presAssocID="{6C09459A-5CC5-4F9F-99BF-1AF5BC9BFA5D}" presName="rootText" presStyleLbl="node2" presStyleIdx="2" presStyleCnt="4" custAng="0" custScaleX="142375" custScaleY="192953" custLinFactNeighborX="33626" custLinFactNeighborY="786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EE6C9DA-F348-4546-858C-5295C7F21478}" type="pres">
      <dgm:prSet presAssocID="{6C09459A-5CC5-4F9F-99BF-1AF5BC9BFA5D}" presName="rootConnector" presStyleLbl="node2" presStyleIdx="2" presStyleCnt="4"/>
      <dgm:spPr/>
      <dgm:t>
        <a:bodyPr/>
        <a:lstStyle/>
        <a:p>
          <a:endParaRPr lang="es-ES"/>
        </a:p>
      </dgm:t>
    </dgm:pt>
    <dgm:pt modelId="{6EA7B07A-F81B-4A01-A5C6-F816B68669F4}" type="pres">
      <dgm:prSet presAssocID="{6C09459A-5CC5-4F9F-99BF-1AF5BC9BFA5D}" presName="hierChild4" presStyleCnt="0"/>
      <dgm:spPr/>
    </dgm:pt>
    <dgm:pt modelId="{BF097475-81CF-432E-A05A-2DB0DA787F06}" type="pres">
      <dgm:prSet presAssocID="{6C09459A-5CC5-4F9F-99BF-1AF5BC9BFA5D}" presName="hierChild5" presStyleCnt="0"/>
      <dgm:spPr/>
    </dgm:pt>
    <dgm:pt modelId="{5C3475A5-11FE-4F90-9370-E0709DDBF151}" type="pres">
      <dgm:prSet presAssocID="{8381C39D-A17F-47B3-BBE0-9D109F81509B}" presName="Name37" presStyleLbl="parChTrans1D2" presStyleIdx="3" presStyleCnt="4"/>
      <dgm:spPr/>
      <dgm:t>
        <a:bodyPr/>
        <a:lstStyle/>
        <a:p>
          <a:endParaRPr lang="es-ES"/>
        </a:p>
      </dgm:t>
    </dgm:pt>
    <dgm:pt modelId="{35D69D11-A375-4AAB-97CF-C7E124ABB341}" type="pres">
      <dgm:prSet presAssocID="{E877973B-06E6-4F1F-90D3-FE8BDC7009D3}" presName="hierRoot2" presStyleCnt="0">
        <dgm:presLayoutVars>
          <dgm:hierBranch val="init"/>
        </dgm:presLayoutVars>
      </dgm:prSet>
      <dgm:spPr/>
    </dgm:pt>
    <dgm:pt modelId="{ABA13617-869D-4F43-9AB4-60C1C19058DE}" type="pres">
      <dgm:prSet presAssocID="{E877973B-06E6-4F1F-90D3-FE8BDC7009D3}" presName="rootComposite" presStyleCnt="0"/>
      <dgm:spPr/>
    </dgm:pt>
    <dgm:pt modelId="{EADE6EAF-D570-4645-BEBE-37B0795F5564}" type="pres">
      <dgm:prSet presAssocID="{E877973B-06E6-4F1F-90D3-FE8BDC7009D3}" presName="rootText" presStyleLbl="node2" presStyleIdx="3" presStyleCnt="4" custScaleX="135378" custScaleY="194013" custLinFactNeighborX="23213" custLinFactNeighborY="1110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532368B-FBE2-4527-9A11-18D1F9F633FA}" type="pres">
      <dgm:prSet presAssocID="{E877973B-06E6-4F1F-90D3-FE8BDC7009D3}" presName="rootConnector" presStyleLbl="node2" presStyleIdx="3" presStyleCnt="4"/>
      <dgm:spPr/>
      <dgm:t>
        <a:bodyPr/>
        <a:lstStyle/>
        <a:p>
          <a:endParaRPr lang="es-ES"/>
        </a:p>
      </dgm:t>
    </dgm:pt>
    <dgm:pt modelId="{5DDE6E88-F355-47FD-8474-ED3B587D0355}" type="pres">
      <dgm:prSet presAssocID="{E877973B-06E6-4F1F-90D3-FE8BDC7009D3}" presName="hierChild4" presStyleCnt="0"/>
      <dgm:spPr/>
    </dgm:pt>
    <dgm:pt modelId="{2C0A8707-5AA4-48DF-B61E-78B2EA64330A}" type="pres">
      <dgm:prSet presAssocID="{E877973B-06E6-4F1F-90D3-FE8BDC7009D3}" presName="hierChild5" presStyleCnt="0"/>
      <dgm:spPr/>
    </dgm:pt>
    <dgm:pt modelId="{BC22BD11-6E5C-4572-AE3C-8A58B29B59C2}" type="pres">
      <dgm:prSet presAssocID="{D6A95E63-A137-4150-A6A7-37F18CAC4859}" presName="hierChild3" presStyleCnt="0"/>
      <dgm:spPr/>
    </dgm:pt>
    <dgm:pt modelId="{B422C72A-F991-4C07-9528-7EF99445BDE9}" type="pres">
      <dgm:prSet presAssocID="{907EE1B8-C811-4BE5-9CD3-B212345152BD}" presName="hierRoot1" presStyleCnt="0">
        <dgm:presLayoutVars>
          <dgm:hierBranch val="init"/>
        </dgm:presLayoutVars>
      </dgm:prSet>
      <dgm:spPr/>
    </dgm:pt>
    <dgm:pt modelId="{F608B6D0-BB2A-4609-82E1-2CA955A6BF08}" type="pres">
      <dgm:prSet presAssocID="{907EE1B8-C811-4BE5-9CD3-B212345152BD}" presName="rootComposite1" presStyleCnt="0"/>
      <dgm:spPr/>
    </dgm:pt>
    <dgm:pt modelId="{B4DC5D6F-CB8B-4366-87C7-D1D6EBFEB31B}" type="pres">
      <dgm:prSet presAssocID="{907EE1B8-C811-4BE5-9CD3-B212345152BD}" presName="rootText1" presStyleLbl="node0" presStyleIdx="1" presStyleCnt="2" custScaleX="187018" custScaleY="72166" custLinFactX="-100000" custLinFactY="-41177" custLinFactNeighborX="-157702" custLinFactNeighborY="-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A30FD78-CD8F-4621-BF71-C207C1035765}" type="pres">
      <dgm:prSet presAssocID="{907EE1B8-C811-4BE5-9CD3-B212345152BD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1647A3C-E9B1-4535-A504-DE3C06D375B0}" type="pres">
      <dgm:prSet presAssocID="{907EE1B8-C811-4BE5-9CD3-B212345152BD}" presName="hierChild2" presStyleCnt="0"/>
      <dgm:spPr/>
    </dgm:pt>
    <dgm:pt modelId="{356EFB45-F1CD-46F2-A085-9C833EBD4CE2}" type="pres">
      <dgm:prSet presAssocID="{907EE1B8-C811-4BE5-9CD3-B212345152BD}" presName="hierChild3" presStyleCnt="0"/>
      <dgm:spPr/>
    </dgm:pt>
  </dgm:ptLst>
  <dgm:cxnLst>
    <dgm:cxn modelId="{8143F583-DC6A-432F-8EEE-686AF704D2E3}" srcId="{D6A95E63-A137-4150-A6A7-37F18CAC4859}" destId="{4647278B-F227-433A-AF34-C6CE2EAF6086}" srcOrd="1" destOrd="0" parTransId="{7143D9BC-2856-492A-AB26-BF8AE3DA272B}" sibTransId="{E776CE55-7A19-4F4E-9EF5-9B204E9765D5}"/>
    <dgm:cxn modelId="{32F148BA-DA61-4DB7-97A9-D1E189C7C044}" type="presOf" srcId="{E877973B-06E6-4F1F-90D3-FE8BDC7009D3}" destId="{EADE6EAF-D570-4645-BEBE-37B0795F5564}" srcOrd="0" destOrd="0" presId="urn:microsoft.com/office/officeart/2005/8/layout/orgChart1"/>
    <dgm:cxn modelId="{9D8FCA79-69E1-4130-8D80-2F0E6869F8E0}" type="presOf" srcId="{D6A95E63-A137-4150-A6A7-37F18CAC4859}" destId="{B0C1DBA7-2D52-4AA6-BD19-EE2235B9420E}" srcOrd="1" destOrd="0" presId="urn:microsoft.com/office/officeart/2005/8/layout/orgChart1"/>
    <dgm:cxn modelId="{F00CE394-598A-4F91-8884-BDF854DA2148}" type="presOf" srcId="{45D1F57C-4345-44E6-8E79-56E1F66D75A8}" destId="{5F3F050C-0C07-444C-9251-D8F7F70AEDD8}" srcOrd="0" destOrd="0" presId="urn:microsoft.com/office/officeart/2005/8/layout/orgChart1"/>
    <dgm:cxn modelId="{D9E0604D-FA79-4717-A912-667F149BC3FB}" type="presOf" srcId="{907EE1B8-C811-4BE5-9CD3-B212345152BD}" destId="{B4DC5D6F-CB8B-4366-87C7-D1D6EBFEB31B}" srcOrd="0" destOrd="0" presId="urn:microsoft.com/office/officeart/2005/8/layout/orgChart1"/>
    <dgm:cxn modelId="{DB11FD88-C6DC-466F-8476-5816973CE1F9}" srcId="{8D385A43-01BB-4F76-A4EC-484AC648260A}" destId="{D6A95E63-A137-4150-A6A7-37F18CAC4859}" srcOrd="0" destOrd="0" parTransId="{503D1631-A2E0-40B9-B658-E0B109B2BD3D}" sibTransId="{91858B58-AFB4-452B-BC92-F28C201980AD}"/>
    <dgm:cxn modelId="{425FD781-F6AB-4936-9CEB-EDE23FF3C7C9}" type="presOf" srcId="{FD70D308-17DD-4DEC-8D9C-D8737BB21027}" destId="{BF8A523D-6269-4A21-845C-3019D9FDC9C2}" srcOrd="0" destOrd="0" presId="urn:microsoft.com/office/officeart/2005/8/layout/orgChart1"/>
    <dgm:cxn modelId="{E7C20E89-FAF8-4C5D-BD30-A5914498EDA4}" srcId="{D6A95E63-A137-4150-A6A7-37F18CAC4859}" destId="{6C09459A-5CC5-4F9F-99BF-1AF5BC9BFA5D}" srcOrd="2" destOrd="0" parTransId="{45D1F57C-4345-44E6-8E79-56E1F66D75A8}" sibTransId="{8097B354-B7DA-468E-AB37-B310E90AF71A}"/>
    <dgm:cxn modelId="{5F9BDD87-BBB1-4D52-9C7A-15EA4DA6BADE}" type="presOf" srcId="{7143D9BC-2856-492A-AB26-BF8AE3DA272B}" destId="{FE1727EF-0E73-4F64-9257-26412592B83B}" srcOrd="0" destOrd="0" presId="urn:microsoft.com/office/officeart/2005/8/layout/orgChart1"/>
    <dgm:cxn modelId="{2D41B316-3DB6-4333-AF97-1A8AEF799477}" type="presOf" srcId="{6C09459A-5CC5-4F9F-99BF-1AF5BC9BFA5D}" destId="{3692C81C-5C04-46BD-A5F1-971CBDDE8722}" srcOrd="0" destOrd="0" presId="urn:microsoft.com/office/officeart/2005/8/layout/orgChart1"/>
    <dgm:cxn modelId="{3FAF7660-944C-4978-A1B2-08713F10F7CB}" srcId="{D6A95E63-A137-4150-A6A7-37F18CAC4859}" destId="{ADAEEEF5-B3C3-4F99-A038-5C45E6C407CB}" srcOrd="0" destOrd="0" parTransId="{FD70D308-17DD-4DEC-8D9C-D8737BB21027}" sibTransId="{7182A090-01E4-4958-A604-E2150291F1ED}"/>
    <dgm:cxn modelId="{C2A5D81E-77FE-48A7-8D02-8F8ECAEC22D9}" type="presOf" srcId="{ADAEEEF5-B3C3-4F99-A038-5C45E6C407CB}" destId="{596CC5F5-62E1-4922-88B7-CDF396B1E0B6}" srcOrd="0" destOrd="0" presId="urn:microsoft.com/office/officeart/2005/8/layout/orgChart1"/>
    <dgm:cxn modelId="{5DA127D6-7164-484B-B3B9-68E680FAE2B7}" type="presOf" srcId="{8D385A43-01BB-4F76-A4EC-484AC648260A}" destId="{F5E3C6D6-4C82-4C17-BBD2-1EF9410F7104}" srcOrd="0" destOrd="0" presId="urn:microsoft.com/office/officeart/2005/8/layout/orgChart1"/>
    <dgm:cxn modelId="{487A5C5E-01F0-4411-BC93-7135A9030A24}" type="presOf" srcId="{E877973B-06E6-4F1F-90D3-FE8BDC7009D3}" destId="{A532368B-FBE2-4527-9A11-18D1F9F633FA}" srcOrd="1" destOrd="0" presId="urn:microsoft.com/office/officeart/2005/8/layout/orgChart1"/>
    <dgm:cxn modelId="{2CC3EDBB-D7CE-4A79-B4E8-1CB4E32ED66B}" type="presOf" srcId="{D6A95E63-A137-4150-A6A7-37F18CAC4859}" destId="{A47ED3F7-6030-4985-B687-0C709FE15543}" srcOrd="0" destOrd="0" presId="urn:microsoft.com/office/officeart/2005/8/layout/orgChart1"/>
    <dgm:cxn modelId="{19FDFCB9-A2C9-4B54-8A10-73573500C0CE}" type="presOf" srcId="{4647278B-F227-433A-AF34-C6CE2EAF6086}" destId="{9BB3C471-6AA6-4558-85DA-7F326ABADBB1}" srcOrd="0" destOrd="0" presId="urn:microsoft.com/office/officeart/2005/8/layout/orgChart1"/>
    <dgm:cxn modelId="{976B280C-50F2-4F93-B73F-126D074B360E}" srcId="{D6A95E63-A137-4150-A6A7-37F18CAC4859}" destId="{E877973B-06E6-4F1F-90D3-FE8BDC7009D3}" srcOrd="3" destOrd="0" parTransId="{8381C39D-A17F-47B3-BBE0-9D109F81509B}" sibTransId="{C586D975-0F55-4A7C-A2DE-18FB8A96914B}"/>
    <dgm:cxn modelId="{B6586DFD-FD74-4C13-A004-13ED7E93B911}" type="presOf" srcId="{ADAEEEF5-B3C3-4F99-A038-5C45E6C407CB}" destId="{4D9B714E-CDE9-4E04-9BAD-2D9C5E968A20}" srcOrd="1" destOrd="0" presId="urn:microsoft.com/office/officeart/2005/8/layout/orgChart1"/>
    <dgm:cxn modelId="{2387DD36-D2F7-4202-A269-5394339EBA5A}" type="presOf" srcId="{8381C39D-A17F-47B3-BBE0-9D109F81509B}" destId="{5C3475A5-11FE-4F90-9370-E0709DDBF151}" srcOrd="0" destOrd="0" presId="urn:microsoft.com/office/officeart/2005/8/layout/orgChart1"/>
    <dgm:cxn modelId="{390CAEDB-109B-483A-948B-1F238340838E}" type="presOf" srcId="{6C09459A-5CC5-4F9F-99BF-1AF5BC9BFA5D}" destId="{0EE6C9DA-F348-4546-858C-5295C7F21478}" srcOrd="1" destOrd="0" presId="urn:microsoft.com/office/officeart/2005/8/layout/orgChart1"/>
    <dgm:cxn modelId="{517B2902-8C1E-432B-B8EF-19247F49134E}" srcId="{8D385A43-01BB-4F76-A4EC-484AC648260A}" destId="{907EE1B8-C811-4BE5-9CD3-B212345152BD}" srcOrd="1" destOrd="0" parTransId="{90589091-B85C-443F-8113-CB844D5CFDBB}" sibTransId="{9E8C0A20-7FFF-4D46-A626-7D11267AA724}"/>
    <dgm:cxn modelId="{4F923DD0-0651-4ADE-8B93-D7EB529059BE}" type="presOf" srcId="{4647278B-F227-433A-AF34-C6CE2EAF6086}" destId="{D977D4A6-E4DE-4AC7-84B9-47DD391A4DA6}" srcOrd="1" destOrd="0" presId="urn:microsoft.com/office/officeart/2005/8/layout/orgChart1"/>
    <dgm:cxn modelId="{1091C7EA-9FFB-4D0C-BE8E-AD01172B145C}" type="presOf" srcId="{907EE1B8-C811-4BE5-9CD3-B212345152BD}" destId="{9A30FD78-CD8F-4621-BF71-C207C1035765}" srcOrd="1" destOrd="0" presId="urn:microsoft.com/office/officeart/2005/8/layout/orgChart1"/>
    <dgm:cxn modelId="{5530967F-5EB3-4EB5-9D71-A1F3522283B7}" type="presParOf" srcId="{F5E3C6D6-4C82-4C17-BBD2-1EF9410F7104}" destId="{8793BC55-5AE4-4F60-89F9-1DF95282C2A3}" srcOrd="0" destOrd="0" presId="urn:microsoft.com/office/officeart/2005/8/layout/orgChart1"/>
    <dgm:cxn modelId="{A9921C26-84BA-4A98-AED5-24F67FC5BDC0}" type="presParOf" srcId="{8793BC55-5AE4-4F60-89F9-1DF95282C2A3}" destId="{C8282DEF-0BD2-4814-8546-00AFEED60E08}" srcOrd="0" destOrd="0" presId="urn:microsoft.com/office/officeart/2005/8/layout/orgChart1"/>
    <dgm:cxn modelId="{6BB114E5-8584-49FD-ABF0-8737E76F92F3}" type="presParOf" srcId="{C8282DEF-0BD2-4814-8546-00AFEED60E08}" destId="{A47ED3F7-6030-4985-B687-0C709FE15543}" srcOrd="0" destOrd="0" presId="urn:microsoft.com/office/officeart/2005/8/layout/orgChart1"/>
    <dgm:cxn modelId="{516A563B-1B95-41D9-A1EE-DEE64BBF766E}" type="presParOf" srcId="{C8282DEF-0BD2-4814-8546-00AFEED60E08}" destId="{B0C1DBA7-2D52-4AA6-BD19-EE2235B9420E}" srcOrd="1" destOrd="0" presId="urn:microsoft.com/office/officeart/2005/8/layout/orgChart1"/>
    <dgm:cxn modelId="{6AA17926-7A7E-4E16-9FD4-D0487D481E22}" type="presParOf" srcId="{8793BC55-5AE4-4F60-89F9-1DF95282C2A3}" destId="{906A19C2-BE3B-424E-ACD8-C96DD1EC4801}" srcOrd="1" destOrd="0" presId="urn:microsoft.com/office/officeart/2005/8/layout/orgChart1"/>
    <dgm:cxn modelId="{55D96EEF-BB7B-4EBB-B425-A4E581072822}" type="presParOf" srcId="{906A19C2-BE3B-424E-ACD8-C96DD1EC4801}" destId="{BF8A523D-6269-4A21-845C-3019D9FDC9C2}" srcOrd="0" destOrd="0" presId="urn:microsoft.com/office/officeart/2005/8/layout/orgChart1"/>
    <dgm:cxn modelId="{1863F33B-9D4F-4225-B969-29BCA14329DA}" type="presParOf" srcId="{906A19C2-BE3B-424E-ACD8-C96DD1EC4801}" destId="{2890B8C2-859A-4F55-A39F-1088053FCB8F}" srcOrd="1" destOrd="0" presId="urn:microsoft.com/office/officeart/2005/8/layout/orgChart1"/>
    <dgm:cxn modelId="{D08D40FC-8C30-43B5-B89D-D1F03DE0EA10}" type="presParOf" srcId="{2890B8C2-859A-4F55-A39F-1088053FCB8F}" destId="{B4877D69-4D68-41E3-8FF3-473B88E96615}" srcOrd="0" destOrd="0" presId="urn:microsoft.com/office/officeart/2005/8/layout/orgChart1"/>
    <dgm:cxn modelId="{6E7C38E6-A2CD-4488-98C3-8D6561EB405C}" type="presParOf" srcId="{B4877D69-4D68-41E3-8FF3-473B88E96615}" destId="{596CC5F5-62E1-4922-88B7-CDF396B1E0B6}" srcOrd="0" destOrd="0" presId="urn:microsoft.com/office/officeart/2005/8/layout/orgChart1"/>
    <dgm:cxn modelId="{0CAE4406-EE8D-4ECB-8ADA-D3189A9CEDF0}" type="presParOf" srcId="{B4877D69-4D68-41E3-8FF3-473B88E96615}" destId="{4D9B714E-CDE9-4E04-9BAD-2D9C5E968A20}" srcOrd="1" destOrd="0" presId="urn:microsoft.com/office/officeart/2005/8/layout/orgChart1"/>
    <dgm:cxn modelId="{157DBE12-6087-4322-82A2-B291DBD05865}" type="presParOf" srcId="{2890B8C2-859A-4F55-A39F-1088053FCB8F}" destId="{2811873F-4E76-4AEE-BA6F-45D4B59C0544}" srcOrd="1" destOrd="0" presId="urn:microsoft.com/office/officeart/2005/8/layout/orgChart1"/>
    <dgm:cxn modelId="{DA28BDBF-E163-4361-9167-7A781681C058}" type="presParOf" srcId="{2890B8C2-859A-4F55-A39F-1088053FCB8F}" destId="{E2E99FB6-3EAB-4B58-A1E7-788F9B8C9BCC}" srcOrd="2" destOrd="0" presId="urn:microsoft.com/office/officeart/2005/8/layout/orgChart1"/>
    <dgm:cxn modelId="{DFD98207-3EE9-4F60-8352-2553A38DFD70}" type="presParOf" srcId="{906A19C2-BE3B-424E-ACD8-C96DD1EC4801}" destId="{FE1727EF-0E73-4F64-9257-26412592B83B}" srcOrd="2" destOrd="0" presId="urn:microsoft.com/office/officeart/2005/8/layout/orgChart1"/>
    <dgm:cxn modelId="{A63CBA0C-22F2-4995-AA1C-15549E628004}" type="presParOf" srcId="{906A19C2-BE3B-424E-ACD8-C96DD1EC4801}" destId="{78575376-21A1-4976-B050-55BDA921CA82}" srcOrd="3" destOrd="0" presId="urn:microsoft.com/office/officeart/2005/8/layout/orgChart1"/>
    <dgm:cxn modelId="{EFDD73E8-87AF-4440-9434-8EDF48D1F6F6}" type="presParOf" srcId="{78575376-21A1-4976-B050-55BDA921CA82}" destId="{C69D3B91-C343-41A8-B958-8A8D71AF4656}" srcOrd="0" destOrd="0" presId="urn:microsoft.com/office/officeart/2005/8/layout/orgChart1"/>
    <dgm:cxn modelId="{0478FCAF-623F-44B1-AEA2-5111482BB353}" type="presParOf" srcId="{C69D3B91-C343-41A8-B958-8A8D71AF4656}" destId="{9BB3C471-6AA6-4558-85DA-7F326ABADBB1}" srcOrd="0" destOrd="0" presId="urn:microsoft.com/office/officeart/2005/8/layout/orgChart1"/>
    <dgm:cxn modelId="{977EE890-F04F-4E2F-9D82-3BC3994CBC6A}" type="presParOf" srcId="{C69D3B91-C343-41A8-B958-8A8D71AF4656}" destId="{D977D4A6-E4DE-4AC7-84B9-47DD391A4DA6}" srcOrd="1" destOrd="0" presId="urn:microsoft.com/office/officeart/2005/8/layout/orgChart1"/>
    <dgm:cxn modelId="{3D1768ED-79EF-46C0-9D3D-1A35F4E56331}" type="presParOf" srcId="{78575376-21A1-4976-B050-55BDA921CA82}" destId="{CAEE3D61-7168-444A-BE63-5CFBB7D7F743}" srcOrd="1" destOrd="0" presId="urn:microsoft.com/office/officeart/2005/8/layout/orgChart1"/>
    <dgm:cxn modelId="{7EE1E796-DEF7-4EFA-8FFE-E0D03BB4D46D}" type="presParOf" srcId="{78575376-21A1-4976-B050-55BDA921CA82}" destId="{86DBC053-1A89-422A-92E6-98CDCCF3C1DB}" srcOrd="2" destOrd="0" presId="urn:microsoft.com/office/officeart/2005/8/layout/orgChart1"/>
    <dgm:cxn modelId="{9E1D56F8-05D4-4A02-A940-BF485B7A2D3F}" type="presParOf" srcId="{906A19C2-BE3B-424E-ACD8-C96DD1EC4801}" destId="{5F3F050C-0C07-444C-9251-D8F7F70AEDD8}" srcOrd="4" destOrd="0" presId="urn:microsoft.com/office/officeart/2005/8/layout/orgChart1"/>
    <dgm:cxn modelId="{EADE0F54-EC62-4BB4-8C00-A6D2C0ACA7EA}" type="presParOf" srcId="{906A19C2-BE3B-424E-ACD8-C96DD1EC4801}" destId="{AA68C4AD-1536-4969-BB23-AA3FD58211E2}" srcOrd="5" destOrd="0" presId="urn:microsoft.com/office/officeart/2005/8/layout/orgChart1"/>
    <dgm:cxn modelId="{7715F6F8-4B68-424E-AC23-BFDF27734F25}" type="presParOf" srcId="{AA68C4AD-1536-4969-BB23-AA3FD58211E2}" destId="{235F36ED-0611-4E54-8076-C76251ABB861}" srcOrd="0" destOrd="0" presId="urn:microsoft.com/office/officeart/2005/8/layout/orgChart1"/>
    <dgm:cxn modelId="{C50486B9-29FE-459D-9861-03B8549DEDE6}" type="presParOf" srcId="{235F36ED-0611-4E54-8076-C76251ABB861}" destId="{3692C81C-5C04-46BD-A5F1-971CBDDE8722}" srcOrd="0" destOrd="0" presId="urn:microsoft.com/office/officeart/2005/8/layout/orgChart1"/>
    <dgm:cxn modelId="{98C7AF3F-B712-4C21-989A-FE5BD46788E8}" type="presParOf" srcId="{235F36ED-0611-4E54-8076-C76251ABB861}" destId="{0EE6C9DA-F348-4546-858C-5295C7F21478}" srcOrd="1" destOrd="0" presId="urn:microsoft.com/office/officeart/2005/8/layout/orgChart1"/>
    <dgm:cxn modelId="{AA66002B-22F4-4538-BC2E-F45C5047375D}" type="presParOf" srcId="{AA68C4AD-1536-4969-BB23-AA3FD58211E2}" destId="{6EA7B07A-F81B-4A01-A5C6-F816B68669F4}" srcOrd="1" destOrd="0" presId="urn:microsoft.com/office/officeart/2005/8/layout/orgChart1"/>
    <dgm:cxn modelId="{DA1243CB-E21D-4A30-A974-2CD587EF72E9}" type="presParOf" srcId="{AA68C4AD-1536-4969-BB23-AA3FD58211E2}" destId="{BF097475-81CF-432E-A05A-2DB0DA787F06}" srcOrd="2" destOrd="0" presId="urn:microsoft.com/office/officeart/2005/8/layout/orgChart1"/>
    <dgm:cxn modelId="{2B2325BF-B281-4CAB-9D67-46BA6E4E571E}" type="presParOf" srcId="{906A19C2-BE3B-424E-ACD8-C96DD1EC4801}" destId="{5C3475A5-11FE-4F90-9370-E0709DDBF151}" srcOrd="6" destOrd="0" presId="urn:microsoft.com/office/officeart/2005/8/layout/orgChart1"/>
    <dgm:cxn modelId="{F5B1902E-EDA5-4DAA-9DDC-34843174B20E}" type="presParOf" srcId="{906A19C2-BE3B-424E-ACD8-C96DD1EC4801}" destId="{35D69D11-A375-4AAB-97CF-C7E124ABB341}" srcOrd="7" destOrd="0" presId="urn:microsoft.com/office/officeart/2005/8/layout/orgChart1"/>
    <dgm:cxn modelId="{B9309DBF-AE3E-4DDD-A426-714BAE308472}" type="presParOf" srcId="{35D69D11-A375-4AAB-97CF-C7E124ABB341}" destId="{ABA13617-869D-4F43-9AB4-60C1C19058DE}" srcOrd="0" destOrd="0" presId="urn:microsoft.com/office/officeart/2005/8/layout/orgChart1"/>
    <dgm:cxn modelId="{59DDB283-3219-4A9E-91A1-9967E9B47C21}" type="presParOf" srcId="{ABA13617-869D-4F43-9AB4-60C1C19058DE}" destId="{EADE6EAF-D570-4645-BEBE-37B0795F5564}" srcOrd="0" destOrd="0" presId="urn:microsoft.com/office/officeart/2005/8/layout/orgChart1"/>
    <dgm:cxn modelId="{44414383-FF9F-4DAD-8CCA-A783DCFB5049}" type="presParOf" srcId="{ABA13617-869D-4F43-9AB4-60C1C19058DE}" destId="{A532368B-FBE2-4527-9A11-18D1F9F633FA}" srcOrd="1" destOrd="0" presId="urn:microsoft.com/office/officeart/2005/8/layout/orgChart1"/>
    <dgm:cxn modelId="{422F5212-59A0-4DFE-8F41-6916CBA8D47E}" type="presParOf" srcId="{35D69D11-A375-4AAB-97CF-C7E124ABB341}" destId="{5DDE6E88-F355-47FD-8474-ED3B587D0355}" srcOrd="1" destOrd="0" presId="urn:microsoft.com/office/officeart/2005/8/layout/orgChart1"/>
    <dgm:cxn modelId="{98FDD256-C7A1-4D07-B636-079FB363D575}" type="presParOf" srcId="{35D69D11-A375-4AAB-97CF-C7E124ABB341}" destId="{2C0A8707-5AA4-48DF-B61E-78B2EA64330A}" srcOrd="2" destOrd="0" presId="urn:microsoft.com/office/officeart/2005/8/layout/orgChart1"/>
    <dgm:cxn modelId="{872DDD4C-AC10-4BA4-A4CD-3E56F2F8A737}" type="presParOf" srcId="{8793BC55-5AE4-4F60-89F9-1DF95282C2A3}" destId="{BC22BD11-6E5C-4572-AE3C-8A58B29B59C2}" srcOrd="2" destOrd="0" presId="urn:microsoft.com/office/officeart/2005/8/layout/orgChart1"/>
    <dgm:cxn modelId="{351BC463-6626-4689-BBE9-A68B1D338B16}" type="presParOf" srcId="{F5E3C6D6-4C82-4C17-BBD2-1EF9410F7104}" destId="{B422C72A-F991-4C07-9528-7EF99445BDE9}" srcOrd="1" destOrd="0" presId="urn:microsoft.com/office/officeart/2005/8/layout/orgChart1"/>
    <dgm:cxn modelId="{4635D667-6DEF-41DA-91DB-C6C5225D20B0}" type="presParOf" srcId="{B422C72A-F991-4C07-9528-7EF99445BDE9}" destId="{F608B6D0-BB2A-4609-82E1-2CA955A6BF08}" srcOrd="0" destOrd="0" presId="urn:microsoft.com/office/officeart/2005/8/layout/orgChart1"/>
    <dgm:cxn modelId="{56BBF557-EA34-42B2-9506-8AD76CBE5B76}" type="presParOf" srcId="{F608B6D0-BB2A-4609-82E1-2CA955A6BF08}" destId="{B4DC5D6F-CB8B-4366-87C7-D1D6EBFEB31B}" srcOrd="0" destOrd="0" presId="urn:microsoft.com/office/officeart/2005/8/layout/orgChart1"/>
    <dgm:cxn modelId="{9683B740-C887-4188-A8D0-9C3D3418AB58}" type="presParOf" srcId="{F608B6D0-BB2A-4609-82E1-2CA955A6BF08}" destId="{9A30FD78-CD8F-4621-BF71-C207C1035765}" srcOrd="1" destOrd="0" presId="urn:microsoft.com/office/officeart/2005/8/layout/orgChart1"/>
    <dgm:cxn modelId="{29CF105A-B013-4B70-A3D9-146E3036E332}" type="presParOf" srcId="{B422C72A-F991-4C07-9528-7EF99445BDE9}" destId="{C1647A3C-E9B1-4535-A504-DE3C06D375B0}" srcOrd="1" destOrd="0" presId="urn:microsoft.com/office/officeart/2005/8/layout/orgChart1"/>
    <dgm:cxn modelId="{A479AFFF-11EA-40A5-83F2-52AA64854218}" type="presParOf" srcId="{B422C72A-F991-4C07-9528-7EF99445BDE9}" destId="{356EFB45-F1CD-46F2-A085-9C833EBD4C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5781A3-F384-48C9-A2CF-9EC17D299E32}" type="doc">
      <dgm:prSet loTypeId="urn:microsoft.com/office/officeart/2005/8/layout/radial4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443637A-2DE8-4A27-A6F9-FADE052CD5B8}">
      <dgm:prSet phldrT="[Texto]"/>
      <dgm:spPr/>
      <dgm:t>
        <a:bodyPr/>
        <a:lstStyle/>
        <a:p>
          <a:r>
            <a:rPr lang="es-ES" b="1" dirty="0" smtClean="0">
              <a:solidFill>
                <a:srgbClr val="C00000"/>
              </a:solidFill>
            </a:rPr>
            <a:t>APDP</a:t>
          </a:r>
          <a:endParaRPr lang="es-ES" b="1" dirty="0">
            <a:solidFill>
              <a:srgbClr val="C00000"/>
            </a:solidFill>
          </a:endParaRPr>
        </a:p>
      </dgm:t>
    </dgm:pt>
    <dgm:pt modelId="{65344F16-3629-4EE7-AA60-FBD773BEFB33}" type="parTrans" cxnId="{3D51750B-199A-44F2-BE6A-EC1ED6FA2462}">
      <dgm:prSet/>
      <dgm:spPr/>
      <dgm:t>
        <a:bodyPr/>
        <a:lstStyle/>
        <a:p>
          <a:endParaRPr lang="es-ES"/>
        </a:p>
      </dgm:t>
    </dgm:pt>
    <dgm:pt modelId="{0E3DBDD4-7969-4244-A6EB-96AED38DC24A}" type="sibTrans" cxnId="{3D51750B-199A-44F2-BE6A-EC1ED6FA2462}">
      <dgm:prSet/>
      <dgm:spPr/>
      <dgm:t>
        <a:bodyPr/>
        <a:lstStyle/>
        <a:p>
          <a:endParaRPr lang="es-ES"/>
        </a:p>
      </dgm:t>
    </dgm:pt>
    <dgm:pt modelId="{66078AEC-A5C8-4267-960A-4C81757238E4}">
      <dgm:prSet phldrT="[Texto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Administra Registro Nacional de Protección de Datos Personales.</a:t>
          </a:r>
          <a:endParaRPr lang="es-ES" b="1" dirty="0">
            <a:solidFill>
              <a:schemeClr val="tx1"/>
            </a:solidFill>
          </a:endParaRPr>
        </a:p>
      </dgm:t>
    </dgm:pt>
    <dgm:pt modelId="{6043D21D-CA39-4965-9BFC-37B824299CC4}" type="parTrans" cxnId="{58A2D613-120F-46A5-9CCF-1021C93398B4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FE5600AD-BD65-47F0-836A-9BED19469CAC}" type="sibTrans" cxnId="{58A2D613-120F-46A5-9CCF-1021C93398B4}">
      <dgm:prSet/>
      <dgm:spPr/>
      <dgm:t>
        <a:bodyPr/>
        <a:lstStyle/>
        <a:p>
          <a:endParaRPr lang="es-ES"/>
        </a:p>
      </dgm:t>
    </dgm:pt>
    <dgm:pt modelId="{A9B9BF5D-8D73-41C2-B681-26450ABB8D20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2400" b="1" dirty="0" smtClean="0">
              <a:solidFill>
                <a:schemeClr val="tx1"/>
              </a:solidFill>
            </a:rPr>
            <a:t>Orienta sobre el contenido, los principios y las garantías del derecho a la protección de datos </a:t>
          </a:r>
          <a:endParaRPr lang="es-ES" sz="2400" b="1" dirty="0">
            <a:solidFill>
              <a:schemeClr val="tx1"/>
            </a:solidFill>
          </a:endParaRPr>
        </a:p>
      </dgm:t>
    </dgm:pt>
    <dgm:pt modelId="{626CDD16-333C-4E43-88EC-34633FAE20FF}" type="parTrans" cxnId="{79C74AB7-6B17-4FD9-BECD-1E5D0CE5ECB7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9EACDDB6-FDF7-4002-8D53-30C55A8CF7FC}" type="sibTrans" cxnId="{79C74AB7-6B17-4FD9-BECD-1E5D0CE5ECB7}">
      <dgm:prSet/>
      <dgm:spPr/>
      <dgm:t>
        <a:bodyPr/>
        <a:lstStyle/>
        <a:p>
          <a:endParaRPr lang="es-ES"/>
        </a:p>
      </dgm:t>
    </dgm:pt>
    <dgm:pt modelId="{06C07A8F-33B6-46E4-8ED1-CB72DA898227}">
      <dgm:prSet phldrT="[Texto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s-ES" sz="2000" b="1" dirty="0" smtClean="0">
              <a:solidFill>
                <a:schemeClr val="tx1"/>
              </a:solidFill>
            </a:rPr>
            <a:t>Emite opinión técnica sobre los proyectos </a:t>
          </a:r>
        </a:p>
        <a:p>
          <a:endParaRPr lang="es-ES" sz="2000" b="1" dirty="0" smtClean="0">
            <a:solidFill>
              <a:schemeClr val="tx1"/>
            </a:solidFill>
          </a:endParaRPr>
        </a:p>
        <a:p>
          <a:r>
            <a:rPr lang="es-ES" sz="2000" b="1" dirty="0" smtClean="0">
              <a:solidFill>
                <a:schemeClr val="tx1"/>
              </a:solidFill>
            </a:rPr>
            <a:t>VINCULANTE</a:t>
          </a:r>
          <a:endParaRPr lang="es-ES" sz="2000" b="1" dirty="0">
            <a:solidFill>
              <a:schemeClr val="tx1"/>
            </a:solidFill>
          </a:endParaRPr>
        </a:p>
      </dgm:t>
    </dgm:pt>
    <dgm:pt modelId="{388D6BE3-7731-4B55-87D3-689FC2744E48}" type="parTrans" cxnId="{179372C2-D56C-41D3-A426-97AF202ED286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s-ES"/>
        </a:p>
      </dgm:t>
    </dgm:pt>
    <dgm:pt modelId="{4E68E00D-959E-4E37-9742-BE228DFD7DD9}" type="sibTrans" cxnId="{179372C2-D56C-41D3-A426-97AF202ED286}">
      <dgm:prSet/>
      <dgm:spPr/>
      <dgm:t>
        <a:bodyPr/>
        <a:lstStyle/>
        <a:p>
          <a:endParaRPr lang="es-ES"/>
        </a:p>
      </dgm:t>
    </dgm:pt>
    <dgm:pt modelId="{16BED39E-AB53-435F-9CC9-465110CFDBD4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" sz="2400" b="1" dirty="0" smtClean="0">
              <a:solidFill>
                <a:schemeClr val="tx1"/>
              </a:solidFill>
            </a:rPr>
            <a:t>Tutela al ciudadano en el ejercicio de sus derechos regulados en la LPDP</a:t>
          </a:r>
          <a:endParaRPr lang="es-ES" sz="2400" b="1" dirty="0">
            <a:solidFill>
              <a:schemeClr val="tx1"/>
            </a:solidFill>
          </a:endParaRPr>
        </a:p>
      </dgm:t>
    </dgm:pt>
    <dgm:pt modelId="{E6DAC4F5-19C1-4EB5-927F-7DD93AE260A1}" type="parTrans" cxnId="{B3188D9E-89CF-4752-AF96-1F8B9A3E6095}">
      <dgm:prSet/>
      <dgm:spPr/>
      <dgm:t>
        <a:bodyPr/>
        <a:lstStyle/>
        <a:p>
          <a:endParaRPr lang="es-ES"/>
        </a:p>
      </dgm:t>
    </dgm:pt>
    <dgm:pt modelId="{F3E17D09-A2A4-4A5B-A7BD-199084F61696}" type="sibTrans" cxnId="{B3188D9E-89CF-4752-AF96-1F8B9A3E6095}">
      <dgm:prSet/>
      <dgm:spPr/>
      <dgm:t>
        <a:bodyPr/>
        <a:lstStyle/>
        <a:p>
          <a:endParaRPr lang="es-ES"/>
        </a:p>
      </dgm:t>
    </dgm:pt>
    <dgm:pt modelId="{9303A21D-8B36-4A4D-9E37-49381B959C46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ES" sz="2400" b="1" dirty="0" smtClean="0">
              <a:solidFill>
                <a:schemeClr val="tx1"/>
              </a:solidFill>
            </a:rPr>
            <a:t>Supervisa el de la LPDP y sanciona su incumplimiento</a:t>
          </a:r>
          <a:endParaRPr lang="es-ES" sz="2400" b="1" dirty="0">
            <a:solidFill>
              <a:schemeClr val="tx1"/>
            </a:solidFill>
          </a:endParaRPr>
        </a:p>
      </dgm:t>
    </dgm:pt>
    <dgm:pt modelId="{1DD9E486-3BF4-4A46-B449-8A6A36394196}" type="parTrans" cxnId="{C7598348-6F47-4DD2-B7BF-325967FC3E48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es-ES"/>
        </a:p>
      </dgm:t>
    </dgm:pt>
    <dgm:pt modelId="{6BEBF0EE-DEAF-488A-BE18-8C77B88FDF24}" type="sibTrans" cxnId="{C7598348-6F47-4DD2-B7BF-325967FC3E48}">
      <dgm:prSet/>
      <dgm:spPr/>
      <dgm:t>
        <a:bodyPr/>
        <a:lstStyle/>
        <a:p>
          <a:endParaRPr lang="es-ES"/>
        </a:p>
      </dgm:t>
    </dgm:pt>
    <dgm:pt modelId="{5590C284-92C1-4DC8-A370-7C3D2D9FD984}" type="pres">
      <dgm:prSet presAssocID="{FB5781A3-F384-48C9-A2CF-9EC17D299E3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F8EBD1-5CB4-43D9-A014-C28F1E32C8E5}" type="pres">
      <dgm:prSet presAssocID="{8443637A-2DE8-4A27-A6F9-FADE052CD5B8}" presName="centerShape" presStyleLbl="node0" presStyleIdx="0" presStyleCnt="1" custScaleX="86122" custScaleY="80125" custLinFactNeighborX="2942" custLinFactNeighborY="-2572"/>
      <dgm:spPr/>
      <dgm:t>
        <a:bodyPr/>
        <a:lstStyle/>
        <a:p>
          <a:endParaRPr lang="es-ES"/>
        </a:p>
      </dgm:t>
    </dgm:pt>
    <dgm:pt modelId="{736F5EEF-64E5-4A1C-9BEA-9E2A5FFE6EED}" type="pres">
      <dgm:prSet presAssocID="{6043D21D-CA39-4965-9BFC-37B824299CC4}" presName="parTrans" presStyleLbl="bgSibTrans2D1" presStyleIdx="0" presStyleCnt="5"/>
      <dgm:spPr/>
      <dgm:t>
        <a:bodyPr/>
        <a:lstStyle/>
        <a:p>
          <a:endParaRPr lang="es-ES"/>
        </a:p>
      </dgm:t>
    </dgm:pt>
    <dgm:pt modelId="{936C3553-95F4-4019-B095-DF33C1BD1E69}" type="pres">
      <dgm:prSet presAssocID="{66078AEC-A5C8-4267-960A-4C81757238E4}" presName="node" presStyleLbl="node1" presStyleIdx="0" presStyleCnt="5" custScaleX="99211" custScaleY="117572" custRadScaleRad="98383" custRadScaleInc="95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322FF3-A626-435D-A194-8E10ABE5FC32}" type="pres">
      <dgm:prSet presAssocID="{626CDD16-333C-4E43-88EC-34633FAE20FF}" presName="parTrans" presStyleLbl="bgSibTrans2D1" presStyleIdx="1" presStyleCnt="5" custLinFactNeighborX="-5547" custLinFactNeighborY="24481"/>
      <dgm:spPr/>
      <dgm:t>
        <a:bodyPr/>
        <a:lstStyle/>
        <a:p>
          <a:endParaRPr lang="es-ES"/>
        </a:p>
      </dgm:t>
    </dgm:pt>
    <dgm:pt modelId="{CD2DBA04-B898-4101-A74D-6B84B12F6405}" type="pres">
      <dgm:prSet presAssocID="{A9B9BF5D-8D73-41C2-B681-26450ABB8D20}" presName="node" presStyleLbl="node1" presStyleIdx="1" presStyleCnt="5" custScaleX="133914" custScaleY="139765" custRadScaleRad="110196" custRadScaleInc="13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530B89-CF1E-45D7-AB58-F6AB7094D3F8}" type="pres">
      <dgm:prSet presAssocID="{388D6BE3-7731-4B55-87D3-689FC2744E48}" presName="parTrans" presStyleLbl="bgSibTrans2D1" presStyleIdx="2" presStyleCnt="5" custAng="59499" custScaleX="114302" custLinFactNeighborX="-810" custLinFactNeighborY="-8518"/>
      <dgm:spPr/>
      <dgm:t>
        <a:bodyPr/>
        <a:lstStyle/>
        <a:p>
          <a:endParaRPr lang="es-ES"/>
        </a:p>
      </dgm:t>
    </dgm:pt>
    <dgm:pt modelId="{DB4F6C6E-D5C1-44A7-89F1-1D6B61DD9093}" type="pres">
      <dgm:prSet presAssocID="{06C07A8F-33B6-46E4-8ED1-CB72DA898227}" presName="node" presStyleLbl="node1" presStyleIdx="2" presStyleCnt="5" custScaleX="117952" custRadScaleRad="96608" custRadScaleInc="961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D6017D-7AC1-4FC7-A18D-51685CFD8638}" type="pres">
      <dgm:prSet presAssocID="{E6DAC4F5-19C1-4EB5-927F-7DD93AE260A1}" presName="parTrans" presStyleLbl="bgSibTrans2D1" presStyleIdx="3" presStyleCnt="5" custLinFactNeighborX="1169" custLinFactNeighborY="44145"/>
      <dgm:spPr/>
      <dgm:t>
        <a:bodyPr/>
        <a:lstStyle/>
        <a:p>
          <a:endParaRPr lang="es-ES"/>
        </a:p>
      </dgm:t>
    </dgm:pt>
    <dgm:pt modelId="{358F1889-B631-43CA-8E0C-A540F1A79EF5}" type="pres">
      <dgm:prSet presAssocID="{16BED39E-AB53-435F-9CC9-465110CFDBD4}" presName="node" presStyleLbl="node1" presStyleIdx="3" presStyleCnt="5" custScaleX="134072" custScaleY="146671" custRadScaleRad="114796" custRadScaleInc="165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81BF3A-5498-41FF-8F2E-A24E3CAFC0C3}" type="pres">
      <dgm:prSet presAssocID="{1DD9E486-3BF4-4A46-B449-8A6A36394196}" presName="parTrans" presStyleLbl="bgSibTrans2D1" presStyleIdx="4" presStyleCnt="5"/>
      <dgm:spPr/>
      <dgm:t>
        <a:bodyPr/>
        <a:lstStyle/>
        <a:p>
          <a:endParaRPr lang="es-ES"/>
        </a:p>
      </dgm:t>
    </dgm:pt>
    <dgm:pt modelId="{57BC46D8-05ED-4DDD-BCE5-27C225CA42E7}" type="pres">
      <dgm:prSet presAssocID="{9303A21D-8B36-4A4D-9E37-49381B959C46}" presName="node" presStyleLbl="node1" presStyleIdx="4" presStyleCnt="5" custScaleX="108491" custScaleY="109337" custRadScaleRad="104491" custRadScaleInc="-51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D99C95-0899-4009-96B1-3F9447430B68}" type="presOf" srcId="{6043D21D-CA39-4965-9BFC-37B824299CC4}" destId="{736F5EEF-64E5-4A1C-9BEA-9E2A5FFE6EED}" srcOrd="0" destOrd="0" presId="urn:microsoft.com/office/officeart/2005/8/layout/radial4"/>
    <dgm:cxn modelId="{B729DE8F-773A-41DD-99AA-5B7191325370}" type="presOf" srcId="{9303A21D-8B36-4A4D-9E37-49381B959C46}" destId="{57BC46D8-05ED-4DDD-BCE5-27C225CA42E7}" srcOrd="0" destOrd="0" presId="urn:microsoft.com/office/officeart/2005/8/layout/radial4"/>
    <dgm:cxn modelId="{179372C2-D56C-41D3-A426-97AF202ED286}" srcId="{8443637A-2DE8-4A27-A6F9-FADE052CD5B8}" destId="{06C07A8F-33B6-46E4-8ED1-CB72DA898227}" srcOrd="2" destOrd="0" parTransId="{388D6BE3-7731-4B55-87D3-689FC2744E48}" sibTransId="{4E68E00D-959E-4E37-9742-BE228DFD7DD9}"/>
    <dgm:cxn modelId="{79C74AB7-6B17-4FD9-BECD-1E5D0CE5ECB7}" srcId="{8443637A-2DE8-4A27-A6F9-FADE052CD5B8}" destId="{A9B9BF5D-8D73-41C2-B681-26450ABB8D20}" srcOrd="1" destOrd="0" parTransId="{626CDD16-333C-4E43-88EC-34633FAE20FF}" sibTransId="{9EACDDB6-FDF7-4002-8D53-30C55A8CF7FC}"/>
    <dgm:cxn modelId="{CB6607DD-082D-477A-9AE2-7422DC3A029E}" type="presOf" srcId="{66078AEC-A5C8-4267-960A-4C81757238E4}" destId="{936C3553-95F4-4019-B095-DF33C1BD1E69}" srcOrd="0" destOrd="0" presId="urn:microsoft.com/office/officeart/2005/8/layout/radial4"/>
    <dgm:cxn modelId="{58A2D613-120F-46A5-9CCF-1021C93398B4}" srcId="{8443637A-2DE8-4A27-A6F9-FADE052CD5B8}" destId="{66078AEC-A5C8-4267-960A-4C81757238E4}" srcOrd="0" destOrd="0" parTransId="{6043D21D-CA39-4965-9BFC-37B824299CC4}" sibTransId="{FE5600AD-BD65-47F0-836A-9BED19469CAC}"/>
    <dgm:cxn modelId="{3D51750B-199A-44F2-BE6A-EC1ED6FA2462}" srcId="{FB5781A3-F384-48C9-A2CF-9EC17D299E32}" destId="{8443637A-2DE8-4A27-A6F9-FADE052CD5B8}" srcOrd="0" destOrd="0" parTransId="{65344F16-3629-4EE7-AA60-FBD773BEFB33}" sibTransId="{0E3DBDD4-7969-4244-A6EB-96AED38DC24A}"/>
    <dgm:cxn modelId="{0CAD56BE-D1B0-4A21-88CD-A46A499DBE4C}" type="presOf" srcId="{1DD9E486-3BF4-4A46-B449-8A6A36394196}" destId="{2381BF3A-5498-41FF-8F2E-A24E3CAFC0C3}" srcOrd="0" destOrd="0" presId="urn:microsoft.com/office/officeart/2005/8/layout/radial4"/>
    <dgm:cxn modelId="{0892A99E-5327-4E36-B7F4-11EF7E2C4132}" type="presOf" srcId="{388D6BE3-7731-4B55-87D3-689FC2744E48}" destId="{A5530B89-CF1E-45D7-AB58-F6AB7094D3F8}" srcOrd="0" destOrd="0" presId="urn:microsoft.com/office/officeart/2005/8/layout/radial4"/>
    <dgm:cxn modelId="{F13CAB09-6B03-4868-A77A-2441E141109F}" type="presOf" srcId="{A9B9BF5D-8D73-41C2-B681-26450ABB8D20}" destId="{CD2DBA04-B898-4101-A74D-6B84B12F6405}" srcOrd="0" destOrd="0" presId="urn:microsoft.com/office/officeart/2005/8/layout/radial4"/>
    <dgm:cxn modelId="{3A7279AB-A745-44B0-8625-E6EABA5F944F}" type="presOf" srcId="{626CDD16-333C-4E43-88EC-34633FAE20FF}" destId="{BF322FF3-A626-435D-A194-8E10ABE5FC32}" srcOrd="0" destOrd="0" presId="urn:microsoft.com/office/officeart/2005/8/layout/radial4"/>
    <dgm:cxn modelId="{D4B71585-6251-4A70-950F-6E4A6FD81072}" type="presOf" srcId="{8443637A-2DE8-4A27-A6F9-FADE052CD5B8}" destId="{B5F8EBD1-5CB4-43D9-A014-C28F1E32C8E5}" srcOrd="0" destOrd="0" presId="urn:microsoft.com/office/officeart/2005/8/layout/radial4"/>
    <dgm:cxn modelId="{C7598348-6F47-4DD2-B7BF-325967FC3E48}" srcId="{8443637A-2DE8-4A27-A6F9-FADE052CD5B8}" destId="{9303A21D-8B36-4A4D-9E37-49381B959C46}" srcOrd="4" destOrd="0" parTransId="{1DD9E486-3BF4-4A46-B449-8A6A36394196}" sibTransId="{6BEBF0EE-DEAF-488A-BE18-8C77B88FDF24}"/>
    <dgm:cxn modelId="{F2EE2D91-F3FE-4F2A-8770-F36D95A0138F}" type="presOf" srcId="{E6DAC4F5-19C1-4EB5-927F-7DD93AE260A1}" destId="{30D6017D-7AC1-4FC7-A18D-51685CFD8638}" srcOrd="0" destOrd="0" presId="urn:microsoft.com/office/officeart/2005/8/layout/radial4"/>
    <dgm:cxn modelId="{056A7C23-43FC-497D-8DD8-08B842693CE0}" type="presOf" srcId="{FB5781A3-F384-48C9-A2CF-9EC17D299E32}" destId="{5590C284-92C1-4DC8-A370-7C3D2D9FD984}" srcOrd="0" destOrd="0" presId="urn:microsoft.com/office/officeart/2005/8/layout/radial4"/>
    <dgm:cxn modelId="{E8B8E112-0132-460A-84F3-A9902BCC6E15}" type="presOf" srcId="{16BED39E-AB53-435F-9CC9-465110CFDBD4}" destId="{358F1889-B631-43CA-8E0C-A540F1A79EF5}" srcOrd="0" destOrd="0" presId="urn:microsoft.com/office/officeart/2005/8/layout/radial4"/>
    <dgm:cxn modelId="{B3188D9E-89CF-4752-AF96-1F8B9A3E6095}" srcId="{8443637A-2DE8-4A27-A6F9-FADE052CD5B8}" destId="{16BED39E-AB53-435F-9CC9-465110CFDBD4}" srcOrd="3" destOrd="0" parTransId="{E6DAC4F5-19C1-4EB5-927F-7DD93AE260A1}" sibTransId="{F3E17D09-A2A4-4A5B-A7BD-199084F61696}"/>
    <dgm:cxn modelId="{AFE9B012-3AA9-4D4E-A6A3-3688484E31F9}" type="presOf" srcId="{06C07A8F-33B6-46E4-8ED1-CB72DA898227}" destId="{DB4F6C6E-D5C1-44A7-89F1-1D6B61DD9093}" srcOrd="0" destOrd="0" presId="urn:microsoft.com/office/officeart/2005/8/layout/radial4"/>
    <dgm:cxn modelId="{B52A4EAE-FCF2-4848-8217-C8BE573F099A}" type="presParOf" srcId="{5590C284-92C1-4DC8-A370-7C3D2D9FD984}" destId="{B5F8EBD1-5CB4-43D9-A014-C28F1E32C8E5}" srcOrd="0" destOrd="0" presId="urn:microsoft.com/office/officeart/2005/8/layout/radial4"/>
    <dgm:cxn modelId="{535CB0D9-53AB-49E5-B2B2-A0B8696D1D60}" type="presParOf" srcId="{5590C284-92C1-4DC8-A370-7C3D2D9FD984}" destId="{736F5EEF-64E5-4A1C-9BEA-9E2A5FFE6EED}" srcOrd="1" destOrd="0" presId="urn:microsoft.com/office/officeart/2005/8/layout/radial4"/>
    <dgm:cxn modelId="{E913FE10-094C-4C15-AE58-C2BF46F6AAB9}" type="presParOf" srcId="{5590C284-92C1-4DC8-A370-7C3D2D9FD984}" destId="{936C3553-95F4-4019-B095-DF33C1BD1E69}" srcOrd="2" destOrd="0" presId="urn:microsoft.com/office/officeart/2005/8/layout/radial4"/>
    <dgm:cxn modelId="{86980C5A-3971-4712-AF02-21309BC9D821}" type="presParOf" srcId="{5590C284-92C1-4DC8-A370-7C3D2D9FD984}" destId="{BF322FF3-A626-435D-A194-8E10ABE5FC32}" srcOrd="3" destOrd="0" presId="urn:microsoft.com/office/officeart/2005/8/layout/radial4"/>
    <dgm:cxn modelId="{FBF4E682-F6D5-4DA3-865C-6013B12DD858}" type="presParOf" srcId="{5590C284-92C1-4DC8-A370-7C3D2D9FD984}" destId="{CD2DBA04-B898-4101-A74D-6B84B12F6405}" srcOrd="4" destOrd="0" presId="urn:microsoft.com/office/officeart/2005/8/layout/radial4"/>
    <dgm:cxn modelId="{86A5C0D0-16D2-4FC2-B36E-7B6C7529F00F}" type="presParOf" srcId="{5590C284-92C1-4DC8-A370-7C3D2D9FD984}" destId="{A5530B89-CF1E-45D7-AB58-F6AB7094D3F8}" srcOrd="5" destOrd="0" presId="urn:microsoft.com/office/officeart/2005/8/layout/radial4"/>
    <dgm:cxn modelId="{40D0DD0E-E19B-4B6A-A438-38943537C79A}" type="presParOf" srcId="{5590C284-92C1-4DC8-A370-7C3D2D9FD984}" destId="{DB4F6C6E-D5C1-44A7-89F1-1D6B61DD9093}" srcOrd="6" destOrd="0" presId="urn:microsoft.com/office/officeart/2005/8/layout/radial4"/>
    <dgm:cxn modelId="{4F7C580F-DBA1-4C6C-84A6-4E05EF78924E}" type="presParOf" srcId="{5590C284-92C1-4DC8-A370-7C3D2D9FD984}" destId="{30D6017D-7AC1-4FC7-A18D-51685CFD8638}" srcOrd="7" destOrd="0" presId="urn:microsoft.com/office/officeart/2005/8/layout/radial4"/>
    <dgm:cxn modelId="{753DE049-7506-4293-A363-7E5002DDF358}" type="presParOf" srcId="{5590C284-92C1-4DC8-A370-7C3D2D9FD984}" destId="{358F1889-B631-43CA-8E0C-A540F1A79EF5}" srcOrd="8" destOrd="0" presId="urn:microsoft.com/office/officeart/2005/8/layout/radial4"/>
    <dgm:cxn modelId="{D8C927EC-54D9-44EB-8DA0-8D541BC15B4C}" type="presParOf" srcId="{5590C284-92C1-4DC8-A370-7C3D2D9FD984}" destId="{2381BF3A-5498-41FF-8F2E-A24E3CAFC0C3}" srcOrd="9" destOrd="0" presId="urn:microsoft.com/office/officeart/2005/8/layout/radial4"/>
    <dgm:cxn modelId="{F5D3552A-BFA9-42E6-B83C-2E424940CB0F}" type="presParOf" srcId="{5590C284-92C1-4DC8-A370-7C3D2D9FD984}" destId="{57BC46D8-05ED-4DDD-BCE5-27C225CA42E7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8BEE5D-9A89-4E35-9656-FE7AB3873B61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8AE3AC32-CE3B-4FEB-9F2B-7F3351B1EFBD}">
      <dgm:prSet phldrT="[Texto]" custT="1"/>
      <dgm:spPr>
        <a:solidFill>
          <a:schemeClr val="bg2">
            <a:alpha val="9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pPr algn="just"/>
          <a:r>
            <a:rPr lang="es-PE" sz="2000" dirty="0" smtClean="0"/>
            <a:t>Las listas de personas pertenecientes a grupos profesionales que contengan únicamente los datos de nombre, título, profesión, actividad, grado académico, dirección postal, número telefónico, número de fax, dirección de correo electrónico y aquellos que establezcan su pertenencia al grupo.</a:t>
          </a:r>
          <a:endParaRPr lang="es-ES" sz="2000" dirty="0"/>
        </a:p>
      </dgm:t>
    </dgm:pt>
    <dgm:pt modelId="{DCEC946D-497D-47F0-BEAE-44F52345C1BC}" type="parTrans" cxnId="{B1A1BDA8-3A8B-45AB-8CF9-D41E58276E14}">
      <dgm:prSet/>
      <dgm:spPr/>
      <dgm:t>
        <a:bodyPr/>
        <a:lstStyle/>
        <a:p>
          <a:endParaRPr lang="es-ES"/>
        </a:p>
      </dgm:t>
    </dgm:pt>
    <dgm:pt modelId="{0682458B-8C09-4147-8690-744CE3A8DE72}" type="sibTrans" cxnId="{B1A1BDA8-3A8B-45AB-8CF9-D41E58276E14}">
      <dgm:prSet/>
      <dgm:spPr/>
      <dgm:t>
        <a:bodyPr/>
        <a:lstStyle/>
        <a:p>
          <a:endParaRPr lang="es-ES"/>
        </a:p>
      </dgm:t>
    </dgm:pt>
    <dgm:pt modelId="{ADC9A16A-065C-4B3D-AE2D-957B566791DE}">
      <dgm:prSet phldrT="[Texto]" custT="1"/>
      <dgm:spPr>
        <a:solidFill>
          <a:schemeClr val="accent1">
            <a:lumMod val="40000"/>
            <a:lumOff val="60000"/>
            <a:alpha val="9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s-PE" sz="2000" dirty="0" smtClean="0"/>
            <a:t>Los repertorios de jurisprudencia, debidamente anonimizados.</a:t>
          </a:r>
          <a:endParaRPr lang="es-ES" sz="2000" dirty="0"/>
        </a:p>
      </dgm:t>
    </dgm:pt>
    <dgm:pt modelId="{0F93C309-5FCA-46D5-BBE6-B0CDD405494D}" type="parTrans" cxnId="{7B6E24A1-1605-4B7F-84B7-1BB7707E0E82}">
      <dgm:prSet/>
      <dgm:spPr/>
      <dgm:t>
        <a:bodyPr/>
        <a:lstStyle/>
        <a:p>
          <a:endParaRPr lang="es-ES"/>
        </a:p>
      </dgm:t>
    </dgm:pt>
    <dgm:pt modelId="{BDCB43AE-EAB5-43C6-8F6A-16BFB1B02019}" type="sibTrans" cxnId="{7B6E24A1-1605-4B7F-84B7-1BB7707E0E82}">
      <dgm:prSet/>
      <dgm:spPr/>
      <dgm:t>
        <a:bodyPr/>
        <a:lstStyle/>
        <a:p>
          <a:endParaRPr lang="es-ES"/>
        </a:p>
      </dgm:t>
    </dgm:pt>
    <dgm:pt modelId="{2904CCEB-627A-4554-A4E8-4ECB37FAF106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sz="2000" dirty="0" smtClean="0">
              <a:solidFill>
                <a:schemeClr val="tx1"/>
              </a:solidFill>
            </a:rPr>
            <a:t>Los Registros Públicos administrados por la Superintendencia Nacional de Registros Públicos - SUNARP, así como todo otro registro o banco de datos calificado como público conforme a ley.</a:t>
          </a:r>
          <a:endParaRPr lang="es-ES" sz="2000" dirty="0">
            <a:solidFill>
              <a:schemeClr val="tx1"/>
            </a:solidFill>
          </a:endParaRPr>
        </a:p>
      </dgm:t>
    </dgm:pt>
    <dgm:pt modelId="{A2F3ADB5-E2FF-4BC1-9FBE-11881D6AD4AF}" type="parTrans" cxnId="{D48FE565-747A-4BAE-85D9-F4B2B8A85D40}">
      <dgm:prSet/>
      <dgm:spPr/>
      <dgm:t>
        <a:bodyPr/>
        <a:lstStyle/>
        <a:p>
          <a:endParaRPr lang="es-ES"/>
        </a:p>
      </dgm:t>
    </dgm:pt>
    <dgm:pt modelId="{518A6123-0F4E-419E-9B10-515E56FD1FC9}" type="sibTrans" cxnId="{D48FE565-747A-4BAE-85D9-F4B2B8A85D40}">
      <dgm:prSet/>
      <dgm:spPr/>
      <dgm:t>
        <a:bodyPr/>
        <a:lstStyle/>
        <a:p>
          <a:endParaRPr lang="es-ES"/>
        </a:p>
      </dgm:t>
    </dgm:pt>
    <dgm:pt modelId="{81A36363-BA61-446B-A6E9-49CD996E93F5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 sz="1100" dirty="0"/>
        </a:p>
      </dgm:t>
    </dgm:pt>
    <dgm:pt modelId="{2F0393AD-2B79-4E23-9F4D-AD5CD05C5440}" type="parTrans" cxnId="{4160C039-FEC1-456D-91E5-3F784230EEA9}">
      <dgm:prSet/>
      <dgm:spPr/>
      <dgm:t>
        <a:bodyPr/>
        <a:lstStyle/>
        <a:p>
          <a:endParaRPr lang="es-ES"/>
        </a:p>
      </dgm:t>
    </dgm:pt>
    <dgm:pt modelId="{89788CAE-29C0-4119-96AC-7FE7A839ED41}" type="sibTrans" cxnId="{4160C039-FEC1-456D-91E5-3F784230EEA9}">
      <dgm:prSet/>
      <dgm:spPr/>
      <dgm:t>
        <a:bodyPr/>
        <a:lstStyle/>
        <a:p>
          <a:endParaRPr lang="es-ES"/>
        </a:p>
      </dgm:t>
    </dgm:pt>
    <dgm:pt modelId="{A4FA1E32-5C83-48D2-BCD3-99216D80F6A3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 sz="1100" dirty="0"/>
        </a:p>
      </dgm:t>
    </dgm:pt>
    <dgm:pt modelId="{C5D8C717-9ED5-4454-9173-C7A0285E33D3}" type="parTrans" cxnId="{2E264B34-28B6-48AA-9280-3C4060419F49}">
      <dgm:prSet/>
      <dgm:spPr/>
      <dgm:t>
        <a:bodyPr/>
        <a:lstStyle/>
        <a:p>
          <a:endParaRPr lang="es-ES"/>
        </a:p>
      </dgm:t>
    </dgm:pt>
    <dgm:pt modelId="{2373FA3E-A777-42F6-BF00-D1431F8951A0}" type="sibTrans" cxnId="{2E264B34-28B6-48AA-9280-3C4060419F49}">
      <dgm:prSet/>
      <dgm:spPr/>
      <dgm:t>
        <a:bodyPr/>
        <a:lstStyle/>
        <a:p>
          <a:endParaRPr lang="es-ES"/>
        </a:p>
      </dgm:t>
    </dgm:pt>
    <dgm:pt modelId="{2C8D80D8-D0B9-42EF-B247-F1074C0F4915}">
      <dgm:prSet phldrT="[Texto]"/>
      <dgm:spPr/>
      <dgm:t>
        <a:bodyPr/>
        <a:lstStyle/>
        <a:p>
          <a:endParaRPr lang="es-ES" dirty="0"/>
        </a:p>
      </dgm:t>
    </dgm:pt>
    <dgm:pt modelId="{919F52A4-5A73-42B9-A111-6B8348422E78}" type="parTrans" cxnId="{A85D801E-2859-4A96-9EE9-90CAC985B73D}">
      <dgm:prSet/>
      <dgm:spPr/>
      <dgm:t>
        <a:bodyPr/>
        <a:lstStyle/>
        <a:p>
          <a:endParaRPr lang="es-ES"/>
        </a:p>
      </dgm:t>
    </dgm:pt>
    <dgm:pt modelId="{C075AB75-94A2-4FFA-B6C4-60DB663E21BF}" type="sibTrans" cxnId="{A85D801E-2859-4A96-9EE9-90CAC985B73D}">
      <dgm:prSet/>
      <dgm:spPr/>
      <dgm:t>
        <a:bodyPr/>
        <a:lstStyle/>
        <a:p>
          <a:endParaRPr lang="es-ES"/>
        </a:p>
      </dgm:t>
    </dgm:pt>
    <dgm:pt modelId="{1849BA33-08D6-4DB3-B26D-2CCC7AFC9D20}">
      <dgm:prSet custT="1"/>
      <dgm:spPr>
        <a:solidFill>
          <a:schemeClr val="tx2">
            <a:lumMod val="40000"/>
            <a:lumOff val="60000"/>
            <a:alpha val="90000"/>
          </a:schemeClr>
        </a:solidFill>
        <a:ln w="76200">
          <a:solidFill>
            <a:srgbClr val="C00000"/>
          </a:solidFill>
        </a:ln>
      </dgm:spPr>
      <dgm:t>
        <a:bodyPr/>
        <a:lstStyle/>
        <a:p>
          <a:pPr algn="just"/>
          <a:r>
            <a:rPr lang="es-PE" sz="2000" dirty="0" smtClean="0"/>
            <a:t>Las entidades de la Administración Pública, en relación a la información que deba ser entregada en aplicación de la Ley N° 27806, Ley de Transparencia y Acceso a la Información Pública.</a:t>
          </a:r>
          <a:endParaRPr lang="es-ES" sz="2000" dirty="0"/>
        </a:p>
      </dgm:t>
    </dgm:pt>
    <dgm:pt modelId="{751F47D5-4F80-44E3-96EB-C937C7E350F0}" type="parTrans" cxnId="{21D24485-83A5-4411-BE8F-86B14D9A4A1B}">
      <dgm:prSet/>
      <dgm:spPr/>
      <dgm:t>
        <a:bodyPr/>
        <a:lstStyle/>
        <a:p>
          <a:endParaRPr lang="es-ES"/>
        </a:p>
      </dgm:t>
    </dgm:pt>
    <dgm:pt modelId="{5C897096-8858-449E-A25E-C958A4A2BBA8}" type="sibTrans" cxnId="{21D24485-83A5-4411-BE8F-86B14D9A4A1B}">
      <dgm:prSet/>
      <dgm:spPr/>
      <dgm:t>
        <a:bodyPr/>
        <a:lstStyle/>
        <a:p>
          <a:endParaRPr lang="es-ES"/>
        </a:p>
      </dgm:t>
    </dgm:pt>
    <dgm:pt modelId="{00E17F3D-EF24-4AE7-8BD5-B7C600A31ED8}">
      <dgm:prSet phldrT="[Texto]"/>
      <dgm:spPr/>
      <dgm:t>
        <a:bodyPr/>
        <a:lstStyle/>
        <a:p>
          <a:endParaRPr lang="es-ES" dirty="0"/>
        </a:p>
      </dgm:t>
    </dgm:pt>
    <dgm:pt modelId="{72EFF1C5-C07B-4F71-9157-F6C35F4B5C77}" type="sibTrans" cxnId="{38932065-7F87-4B67-8FE6-0978679FC309}">
      <dgm:prSet/>
      <dgm:spPr/>
      <dgm:t>
        <a:bodyPr/>
        <a:lstStyle/>
        <a:p>
          <a:endParaRPr lang="es-ES"/>
        </a:p>
      </dgm:t>
    </dgm:pt>
    <dgm:pt modelId="{1CB6F3DB-07AC-4289-9676-B49A5C726A04}" type="parTrans" cxnId="{38932065-7F87-4B67-8FE6-0978679FC309}">
      <dgm:prSet/>
      <dgm:spPr/>
      <dgm:t>
        <a:bodyPr/>
        <a:lstStyle/>
        <a:p>
          <a:endParaRPr lang="es-ES"/>
        </a:p>
      </dgm:t>
    </dgm:pt>
    <dgm:pt modelId="{A36E78CD-14BB-4F54-82DF-8B53D4EF60D9}">
      <dgm:prSet phldrT="[Texto]"/>
      <dgm:spPr/>
      <dgm:t>
        <a:bodyPr/>
        <a:lstStyle/>
        <a:p>
          <a:endParaRPr lang="es-ES" dirty="0"/>
        </a:p>
      </dgm:t>
    </dgm:pt>
    <dgm:pt modelId="{56928E4C-E1EE-42ED-8965-E8C67544643B}" type="sibTrans" cxnId="{CF098AA0-395C-423B-AFAE-639B0C5A8CBC}">
      <dgm:prSet/>
      <dgm:spPr/>
      <dgm:t>
        <a:bodyPr/>
        <a:lstStyle/>
        <a:p>
          <a:endParaRPr lang="es-ES"/>
        </a:p>
      </dgm:t>
    </dgm:pt>
    <dgm:pt modelId="{4BC664E5-091A-4B64-9CDA-F1A2AEF360CA}" type="parTrans" cxnId="{CF098AA0-395C-423B-AFAE-639B0C5A8CBC}">
      <dgm:prSet/>
      <dgm:spPr/>
      <dgm:t>
        <a:bodyPr/>
        <a:lstStyle/>
        <a:p>
          <a:endParaRPr lang="es-ES"/>
        </a:p>
      </dgm:t>
    </dgm:pt>
    <dgm:pt modelId="{55BD9D2F-014A-48DD-805A-2C55226A4402}">
      <dgm:prSet phldrT="[Texto]"/>
      <dgm:spPr/>
      <dgm:t>
        <a:bodyPr/>
        <a:lstStyle/>
        <a:p>
          <a:endParaRPr lang="es-ES" dirty="0"/>
        </a:p>
      </dgm:t>
    </dgm:pt>
    <dgm:pt modelId="{C7FF2894-4B09-49C1-9FE8-90D5632DD87A}" type="sibTrans" cxnId="{E1899FEA-3E56-4615-BE4A-3A0C8EE74BE9}">
      <dgm:prSet/>
      <dgm:spPr/>
      <dgm:t>
        <a:bodyPr/>
        <a:lstStyle/>
        <a:p>
          <a:endParaRPr lang="es-ES"/>
        </a:p>
      </dgm:t>
    </dgm:pt>
    <dgm:pt modelId="{C8303076-CE1D-4866-979F-B96C78F62ABE}" type="parTrans" cxnId="{E1899FEA-3E56-4615-BE4A-3A0C8EE74BE9}">
      <dgm:prSet/>
      <dgm:spPr/>
      <dgm:t>
        <a:bodyPr/>
        <a:lstStyle/>
        <a:p>
          <a:endParaRPr lang="es-ES"/>
        </a:p>
      </dgm:t>
    </dgm:pt>
    <dgm:pt modelId="{CE0B8E61-9DD2-4177-9B63-81E0DC87D6D8}" type="pres">
      <dgm:prSet presAssocID="{648BEE5D-9A89-4E35-9656-FE7AB3873B6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43A57E6-898F-460B-8FBA-F30241EC649D}" type="pres">
      <dgm:prSet presAssocID="{55BD9D2F-014A-48DD-805A-2C55226A4402}" presName="composite" presStyleCnt="0"/>
      <dgm:spPr/>
    </dgm:pt>
    <dgm:pt modelId="{D1EA70FA-78D6-4ADC-8BFB-BB0009C33820}" type="pres">
      <dgm:prSet presAssocID="{55BD9D2F-014A-48DD-805A-2C55226A4402}" presName="parentText" presStyleLbl="alignNode1" presStyleIdx="0" presStyleCnt="4" custScaleY="125238" custLinFactNeighborX="-85643" custLinFactNeighborY="-905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7D099F-F3EB-4F6A-B1CE-0E0F97AB311C}" type="pres">
      <dgm:prSet presAssocID="{55BD9D2F-014A-48DD-805A-2C55226A4402}" presName="descendantText" presStyleLbl="alignAcc1" presStyleIdx="0" presStyleCnt="4" custScaleX="97235" custScaleY="249241" custLinFactNeighborX="2212" custLinFactNeighborY="7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4C810B-AEF0-4995-8815-F2D8E18CB651}" type="pres">
      <dgm:prSet presAssocID="{C7FF2894-4B09-49C1-9FE8-90D5632DD87A}" presName="sp" presStyleCnt="0"/>
      <dgm:spPr/>
    </dgm:pt>
    <dgm:pt modelId="{168C4AC3-9E3B-4772-917E-FF27790CB5A0}" type="pres">
      <dgm:prSet presAssocID="{A36E78CD-14BB-4F54-82DF-8B53D4EF60D9}" presName="composite" presStyleCnt="0"/>
      <dgm:spPr/>
    </dgm:pt>
    <dgm:pt modelId="{EEEE6DB5-7785-4210-BE2C-1BA1B65B26F4}" type="pres">
      <dgm:prSet presAssocID="{A36E78CD-14BB-4F54-82DF-8B53D4EF60D9}" presName="parentText" presStyleLbl="alignNode1" presStyleIdx="1" presStyleCnt="4" custLinFactNeighborX="0" custLinFactNeighborY="828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DB854A-EDA6-4127-ACEA-CF1A73961FD4}" type="pres">
      <dgm:prSet presAssocID="{A36E78CD-14BB-4F54-82DF-8B53D4EF60D9}" presName="descendantText" presStyleLbl="alignAcc1" presStyleIdx="1" presStyleCnt="4" custScaleX="97439" custScaleY="123882" custLinFactNeighborX="1652" custLinFactNeighborY="331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AB219F-965B-402B-A682-6F395727C4EB}" type="pres">
      <dgm:prSet presAssocID="{56928E4C-E1EE-42ED-8965-E8C67544643B}" presName="sp" presStyleCnt="0"/>
      <dgm:spPr/>
    </dgm:pt>
    <dgm:pt modelId="{7DE82352-C61E-4688-AA68-99B4CC110A79}" type="pres">
      <dgm:prSet presAssocID="{00E17F3D-EF24-4AE7-8BD5-B7C600A31ED8}" presName="composite" presStyleCnt="0"/>
      <dgm:spPr/>
    </dgm:pt>
    <dgm:pt modelId="{64ECD38B-EC09-4505-8584-B022CBAEFDBD}" type="pres">
      <dgm:prSet presAssocID="{00E17F3D-EF24-4AE7-8BD5-B7C600A31ED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D41787-144B-4E29-8837-FB0F9857C35D}" type="pres">
      <dgm:prSet presAssocID="{00E17F3D-EF24-4AE7-8BD5-B7C600A31ED8}" presName="descendantText" presStyleLbl="alignAcc1" presStyleIdx="2" presStyleCnt="4" custScaleX="97476" custScaleY="132851" custLinFactNeighborX="1098" custLinFactNeighborY="308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4DCB9A-FC6C-463E-A390-BBB5DFB32E41}" type="pres">
      <dgm:prSet presAssocID="{72EFF1C5-C07B-4F71-9157-F6C35F4B5C77}" presName="sp" presStyleCnt="0"/>
      <dgm:spPr/>
    </dgm:pt>
    <dgm:pt modelId="{D1B18F1F-AC82-4FB9-8055-240BCF593618}" type="pres">
      <dgm:prSet presAssocID="{2C8D80D8-D0B9-42EF-B247-F1074C0F4915}" presName="composite" presStyleCnt="0"/>
      <dgm:spPr/>
    </dgm:pt>
    <dgm:pt modelId="{807C760E-BA6E-4BC7-B19A-CB30E60E77D3}" type="pres">
      <dgm:prSet presAssocID="{2C8D80D8-D0B9-42EF-B247-F1074C0F4915}" presName="parentText" presStyleLbl="alignNode1" presStyleIdx="3" presStyleCnt="4" custLinFactNeighborX="0" custLinFactNeighborY="1602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AEF337-D951-424B-B312-7EF0FA522A32}" type="pres">
      <dgm:prSet presAssocID="{2C8D80D8-D0B9-42EF-B247-F1074C0F4915}" presName="descendantText" presStyleLbl="alignAcc1" presStyleIdx="3" presStyleCnt="4" custScaleX="97708" custScaleY="133469" custLinFactNeighborX="1298" custLinFactNeighborY="654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B6E24A1-1605-4B7F-84B7-1BB7707E0E82}" srcId="{A36E78CD-14BB-4F54-82DF-8B53D4EF60D9}" destId="{ADC9A16A-065C-4B3D-AE2D-957B566791DE}" srcOrd="0" destOrd="0" parTransId="{0F93C309-5FCA-46D5-BBE6-B0CDD405494D}" sibTransId="{BDCB43AE-EAB5-43C6-8F6A-16BFB1B02019}"/>
    <dgm:cxn modelId="{A8796E92-97CE-4CAE-83E3-447C5B5C05B2}" type="presOf" srcId="{2904CCEB-627A-4554-A4E8-4ECB37FAF106}" destId="{E7D41787-144B-4E29-8837-FB0F9857C35D}" srcOrd="0" destOrd="1" presId="urn:microsoft.com/office/officeart/2005/8/layout/chevron2"/>
    <dgm:cxn modelId="{B592AA00-86C3-4B4F-B754-0EB6EC50C9F4}" type="presOf" srcId="{A36E78CD-14BB-4F54-82DF-8B53D4EF60D9}" destId="{EEEE6DB5-7785-4210-BE2C-1BA1B65B26F4}" srcOrd="0" destOrd="0" presId="urn:microsoft.com/office/officeart/2005/8/layout/chevron2"/>
    <dgm:cxn modelId="{2E264B34-28B6-48AA-9280-3C4060419F49}" srcId="{00E17F3D-EF24-4AE7-8BD5-B7C600A31ED8}" destId="{A4FA1E32-5C83-48D2-BCD3-99216D80F6A3}" srcOrd="0" destOrd="0" parTransId="{C5D8C717-9ED5-4454-9173-C7A0285E33D3}" sibTransId="{2373FA3E-A777-42F6-BF00-D1431F8951A0}"/>
    <dgm:cxn modelId="{CF098AA0-395C-423B-AFAE-639B0C5A8CBC}" srcId="{648BEE5D-9A89-4E35-9656-FE7AB3873B61}" destId="{A36E78CD-14BB-4F54-82DF-8B53D4EF60D9}" srcOrd="1" destOrd="0" parTransId="{4BC664E5-091A-4B64-9CDA-F1A2AEF360CA}" sibTransId="{56928E4C-E1EE-42ED-8965-E8C67544643B}"/>
    <dgm:cxn modelId="{A31DB3B0-5C2A-4C91-948D-893503D4C70B}" type="presOf" srcId="{648BEE5D-9A89-4E35-9656-FE7AB3873B61}" destId="{CE0B8E61-9DD2-4177-9B63-81E0DC87D6D8}" srcOrd="0" destOrd="0" presId="urn:microsoft.com/office/officeart/2005/8/layout/chevron2"/>
    <dgm:cxn modelId="{A85D801E-2859-4A96-9EE9-90CAC985B73D}" srcId="{648BEE5D-9A89-4E35-9656-FE7AB3873B61}" destId="{2C8D80D8-D0B9-42EF-B247-F1074C0F4915}" srcOrd="3" destOrd="0" parTransId="{919F52A4-5A73-42B9-A111-6B8348422E78}" sibTransId="{C075AB75-94A2-4FFA-B6C4-60DB663E21BF}"/>
    <dgm:cxn modelId="{E1899FEA-3E56-4615-BE4A-3A0C8EE74BE9}" srcId="{648BEE5D-9A89-4E35-9656-FE7AB3873B61}" destId="{55BD9D2F-014A-48DD-805A-2C55226A4402}" srcOrd="0" destOrd="0" parTransId="{C8303076-CE1D-4866-979F-B96C78F62ABE}" sibTransId="{C7FF2894-4B09-49C1-9FE8-90D5632DD87A}"/>
    <dgm:cxn modelId="{650691FD-2D9F-46F9-9A26-8A2274D9780A}" type="presOf" srcId="{ADC9A16A-065C-4B3D-AE2D-957B566791DE}" destId="{CADB854A-EDA6-4127-ACEA-CF1A73961FD4}" srcOrd="0" destOrd="0" presId="urn:microsoft.com/office/officeart/2005/8/layout/chevron2"/>
    <dgm:cxn modelId="{75098822-AB69-441A-B76C-7D254B569FEB}" type="presOf" srcId="{81A36363-BA61-446B-A6E9-49CD996E93F5}" destId="{E7D41787-144B-4E29-8837-FB0F9857C35D}" srcOrd="0" destOrd="2" presId="urn:microsoft.com/office/officeart/2005/8/layout/chevron2"/>
    <dgm:cxn modelId="{2D053E1F-18A6-4DEB-800B-AF8A914A0F6C}" type="presOf" srcId="{2C8D80D8-D0B9-42EF-B247-F1074C0F4915}" destId="{807C760E-BA6E-4BC7-B19A-CB30E60E77D3}" srcOrd="0" destOrd="0" presId="urn:microsoft.com/office/officeart/2005/8/layout/chevron2"/>
    <dgm:cxn modelId="{E11962F5-931A-49B4-8B91-84EA6C0CC713}" type="presOf" srcId="{8AE3AC32-CE3B-4FEB-9F2B-7F3351B1EFBD}" destId="{317D099F-F3EB-4F6A-B1CE-0E0F97AB311C}" srcOrd="0" destOrd="0" presId="urn:microsoft.com/office/officeart/2005/8/layout/chevron2"/>
    <dgm:cxn modelId="{38932065-7F87-4B67-8FE6-0978679FC309}" srcId="{648BEE5D-9A89-4E35-9656-FE7AB3873B61}" destId="{00E17F3D-EF24-4AE7-8BD5-B7C600A31ED8}" srcOrd="2" destOrd="0" parTransId="{1CB6F3DB-07AC-4289-9676-B49A5C726A04}" sibTransId="{72EFF1C5-C07B-4F71-9157-F6C35F4B5C77}"/>
    <dgm:cxn modelId="{F398CCDC-12DC-4174-A3A7-6D504FEA965F}" type="presOf" srcId="{A4FA1E32-5C83-48D2-BCD3-99216D80F6A3}" destId="{E7D41787-144B-4E29-8837-FB0F9857C35D}" srcOrd="0" destOrd="0" presId="urn:microsoft.com/office/officeart/2005/8/layout/chevron2"/>
    <dgm:cxn modelId="{5756DA74-5D34-4A96-92CC-7EAC756D04FB}" type="presOf" srcId="{55BD9D2F-014A-48DD-805A-2C55226A4402}" destId="{D1EA70FA-78D6-4ADC-8BFB-BB0009C33820}" srcOrd="0" destOrd="0" presId="urn:microsoft.com/office/officeart/2005/8/layout/chevron2"/>
    <dgm:cxn modelId="{4160C039-FEC1-456D-91E5-3F784230EEA9}" srcId="{00E17F3D-EF24-4AE7-8BD5-B7C600A31ED8}" destId="{81A36363-BA61-446B-A6E9-49CD996E93F5}" srcOrd="2" destOrd="0" parTransId="{2F0393AD-2B79-4E23-9F4D-AD5CD05C5440}" sibTransId="{89788CAE-29C0-4119-96AC-7FE7A839ED41}"/>
    <dgm:cxn modelId="{D48FE565-747A-4BAE-85D9-F4B2B8A85D40}" srcId="{00E17F3D-EF24-4AE7-8BD5-B7C600A31ED8}" destId="{2904CCEB-627A-4554-A4E8-4ECB37FAF106}" srcOrd="1" destOrd="0" parTransId="{A2F3ADB5-E2FF-4BC1-9FBE-11881D6AD4AF}" sibTransId="{518A6123-0F4E-419E-9B10-515E56FD1FC9}"/>
    <dgm:cxn modelId="{21D24485-83A5-4411-BE8F-86B14D9A4A1B}" srcId="{2C8D80D8-D0B9-42EF-B247-F1074C0F4915}" destId="{1849BA33-08D6-4DB3-B26D-2CCC7AFC9D20}" srcOrd="0" destOrd="0" parTransId="{751F47D5-4F80-44E3-96EB-C937C7E350F0}" sibTransId="{5C897096-8858-449E-A25E-C958A4A2BBA8}"/>
    <dgm:cxn modelId="{B1A1BDA8-3A8B-45AB-8CF9-D41E58276E14}" srcId="{55BD9D2F-014A-48DD-805A-2C55226A4402}" destId="{8AE3AC32-CE3B-4FEB-9F2B-7F3351B1EFBD}" srcOrd="0" destOrd="0" parTransId="{DCEC946D-497D-47F0-BEAE-44F52345C1BC}" sibTransId="{0682458B-8C09-4147-8690-744CE3A8DE72}"/>
    <dgm:cxn modelId="{387901C3-F167-42DB-B67B-CC63EB28051D}" type="presOf" srcId="{00E17F3D-EF24-4AE7-8BD5-B7C600A31ED8}" destId="{64ECD38B-EC09-4505-8584-B022CBAEFDBD}" srcOrd="0" destOrd="0" presId="urn:microsoft.com/office/officeart/2005/8/layout/chevron2"/>
    <dgm:cxn modelId="{C5405987-698E-48A5-8CAA-2AC989A71EDA}" type="presOf" srcId="{1849BA33-08D6-4DB3-B26D-2CCC7AFC9D20}" destId="{07AEF337-D951-424B-B312-7EF0FA522A32}" srcOrd="0" destOrd="0" presId="urn:microsoft.com/office/officeart/2005/8/layout/chevron2"/>
    <dgm:cxn modelId="{0F1FC422-F0DE-408D-B689-B85E89F848B6}" type="presParOf" srcId="{CE0B8E61-9DD2-4177-9B63-81E0DC87D6D8}" destId="{743A57E6-898F-460B-8FBA-F30241EC649D}" srcOrd="0" destOrd="0" presId="urn:microsoft.com/office/officeart/2005/8/layout/chevron2"/>
    <dgm:cxn modelId="{11CEE5D4-2141-44B8-9231-5CE1E6658698}" type="presParOf" srcId="{743A57E6-898F-460B-8FBA-F30241EC649D}" destId="{D1EA70FA-78D6-4ADC-8BFB-BB0009C33820}" srcOrd="0" destOrd="0" presId="urn:microsoft.com/office/officeart/2005/8/layout/chevron2"/>
    <dgm:cxn modelId="{920230AF-9334-40A4-AA22-6A6F09E147FE}" type="presParOf" srcId="{743A57E6-898F-460B-8FBA-F30241EC649D}" destId="{317D099F-F3EB-4F6A-B1CE-0E0F97AB311C}" srcOrd="1" destOrd="0" presId="urn:microsoft.com/office/officeart/2005/8/layout/chevron2"/>
    <dgm:cxn modelId="{1779D4F4-E08C-47E3-9C24-A33F7859E0F0}" type="presParOf" srcId="{CE0B8E61-9DD2-4177-9B63-81E0DC87D6D8}" destId="{C44C810B-AEF0-4995-8815-F2D8E18CB651}" srcOrd="1" destOrd="0" presId="urn:microsoft.com/office/officeart/2005/8/layout/chevron2"/>
    <dgm:cxn modelId="{8EF1D5BF-1F10-49F7-A798-4D745F8EFBE5}" type="presParOf" srcId="{CE0B8E61-9DD2-4177-9B63-81E0DC87D6D8}" destId="{168C4AC3-9E3B-4772-917E-FF27790CB5A0}" srcOrd="2" destOrd="0" presId="urn:microsoft.com/office/officeart/2005/8/layout/chevron2"/>
    <dgm:cxn modelId="{46850404-E95F-4E31-B8A4-4E03C190FB6B}" type="presParOf" srcId="{168C4AC3-9E3B-4772-917E-FF27790CB5A0}" destId="{EEEE6DB5-7785-4210-BE2C-1BA1B65B26F4}" srcOrd="0" destOrd="0" presId="urn:microsoft.com/office/officeart/2005/8/layout/chevron2"/>
    <dgm:cxn modelId="{B0AA8E96-D6ED-4155-A246-D3BE8240CB7D}" type="presParOf" srcId="{168C4AC3-9E3B-4772-917E-FF27790CB5A0}" destId="{CADB854A-EDA6-4127-ACEA-CF1A73961FD4}" srcOrd="1" destOrd="0" presId="urn:microsoft.com/office/officeart/2005/8/layout/chevron2"/>
    <dgm:cxn modelId="{832FE3F9-A4C6-4583-9F2F-24C7CEDFF8FD}" type="presParOf" srcId="{CE0B8E61-9DD2-4177-9B63-81E0DC87D6D8}" destId="{DFAB219F-965B-402B-A682-6F395727C4EB}" srcOrd="3" destOrd="0" presId="urn:microsoft.com/office/officeart/2005/8/layout/chevron2"/>
    <dgm:cxn modelId="{E0AB2ED2-1292-4B65-9749-1AEE03339B36}" type="presParOf" srcId="{CE0B8E61-9DD2-4177-9B63-81E0DC87D6D8}" destId="{7DE82352-C61E-4688-AA68-99B4CC110A79}" srcOrd="4" destOrd="0" presId="urn:microsoft.com/office/officeart/2005/8/layout/chevron2"/>
    <dgm:cxn modelId="{FBA6823A-3CD8-41D5-AE7C-84AF7A852286}" type="presParOf" srcId="{7DE82352-C61E-4688-AA68-99B4CC110A79}" destId="{64ECD38B-EC09-4505-8584-B022CBAEFDBD}" srcOrd="0" destOrd="0" presId="urn:microsoft.com/office/officeart/2005/8/layout/chevron2"/>
    <dgm:cxn modelId="{A45CD838-D2D0-4D16-B4BC-E75644B44338}" type="presParOf" srcId="{7DE82352-C61E-4688-AA68-99B4CC110A79}" destId="{E7D41787-144B-4E29-8837-FB0F9857C35D}" srcOrd="1" destOrd="0" presId="urn:microsoft.com/office/officeart/2005/8/layout/chevron2"/>
    <dgm:cxn modelId="{52C6B042-BA3F-435F-9332-C187456AA24F}" type="presParOf" srcId="{CE0B8E61-9DD2-4177-9B63-81E0DC87D6D8}" destId="{204DCB9A-FC6C-463E-A390-BBB5DFB32E41}" srcOrd="5" destOrd="0" presId="urn:microsoft.com/office/officeart/2005/8/layout/chevron2"/>
    <dgm:cxn modelId="{4482E7D8-5F06-4968-BE4C-1807E7EDA892}" type="presParOf" srcId="{CE0B8E61-9DD2-4177-9B63-81E0DC87D6D8}" destId="{D1B18F1F-AC82-4FB9-8055-240BCF593618}" srcOrd="6" destOrd="0" presId="urn:microsoft.com/office/officeart/2005/8/layout/chevron2"/>
    <dgm:cxn modelId="{86700721-491C-435C-941A-96AB4143DB23}" type="presParOf" srcId="{D1B18F1F-AC82-4FB9-8055-240BCF593618}" destId="{807C760E-BA6E-4BC7-B19A-CB30E60E77D3}" srcOrd="0" destOrd="0" presId="urn:microsoft.com/office/officeart/2005/8/layout/chevron2"/>
    <dgm:cxn modelId="{03326C99-CCD2-4831-8894-62D60493748B}" type="presParOf" srcId="{D1B18F1F-AC82-4FB9-8055-240BCF593618}" destId="{07AEF337-D951-424B-B312-7EF0FA522A3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C9FC67-9088-4C97-9A37-31C8C3034C06}">
      <dsp:nvSpPr>
        <dsp:cNvPr id="0" name=""/>
        <dsp:cNvSpPr/>
      </dsp:nvSpPr>
      <dsp:spPr>
        <a:xfrm>
          <a:off x="5771192" y="523171"/>
          <a:ext cx="166975" cy="483291"/>
        </a:xfrm>
        <a:custGeom>
          <a:avLst/>
          <a:gdLst/>
          <a:ahLst/>
          <a:cxnLst/>
          <a:rect l="0" t="0" r="0" b="0"/>
          <a:pathLst>
            <a:path>
              <a:moveTo>
                <a:pt x="166975" y="0"/>
              </a:moveTo>
              <a:lnTo>
                <a:pt x="166975" y="483291"/>
              </a:lnTo>
              <a:lnTo>
                <a:pt x="0" y="4832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009EB1-2F48-43F5-9312-2E8419667B6A}">
      <dsp:nvSpPr>
        <dsp:cNvPr id="0" name=""/>
        <dsp:cNvSpPr/>
      </dsp:nvSpPr>
      <dsp:spPr>
        <a:xfrm>
          <a:off x="5938167" y="523171"/>
          <a:ext cx="2944477" cy="964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743"/>
              </a:lnTo>
              <a:lnTo>
                <a:pt x="2944477" y="854743"/>
              </a:lnTo>
              <a:lnTo>
                <a:pt x="2944477" y="9646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62ABE3-3D30-4D7F-B4A2-EB3D8263C999}">
      <dsp:nvSpPr>
        <dsp:cNvPr id="0" name=""/>
        <dsp:cNvSpPr/>
      </dsp:nvSpPr>
      <dsp:spPr>
        <a:xfrm>
          <a:off x="5938167" y="523171"/>
          <a:ext cx="623029" cy="964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743"/>
              </a:lnTo>
              <a:lnTo>
                <a:pt x="623029" y="854743"/>
              </a:lnTo>
              <a:lnTo>
                <a:pt x="623029" y="9646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51BB08-EBFE-439A-90B8-470A68430A8F}">
      <dsp:nvSpPr>
        <dsp:cNvPr id="0" name=""/>
        <dsp:cNvSpPr/>
      </dsp:nvSpPr>
      <dsp:spPr>
        <a:xfrm>
          <a:off x="2280907" y="2010952"/>
          <a:ext cx="484295" cy="4168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8971"/>
              </a:lnTo>
              <a:lnTo>
                <a:pt x="484295" y="416897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7119E2-200F-4F28-9847-B888B0D32F15}">
      <dsp:nvSpPr>
        <dsp:cNvPr id="0" name=""/>
        <dsp:cNvSpPr/>
      </dsp:nvSpPr>
      <dsp:spPr>
        <a:xfrm>
          <a:off x="2280907" y="2010952"/>
          <a:ext cx="479513" cy="35104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0452"/>
              </a:lnTo>
              <a:lnTo>
                <a:pt x="479513" y="351045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BEAF6-44B4-490E-A804-95D193BC6E66}">
      <dsp:nvSpPr>
        <dsp:cNvPr id="0" name=""/>
        <dsp:cNvSpPr/>
      </dsp:nvSpPr>
      <dsp:spPr>
        <a:xfrm>
          <a:off x="2280907" y="2010952"/>
          <a:ext cx="479513" cy="28428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2888"/>
              </a:lnTo>
              <a:lnTo>
                <a:pt x="479513" y="28428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24CCF7-8581-43F5-92A8-487E4374CC98}">
      <dsp:nvSpPr>
        <dsp:cNvPr id="0" name=""/>
        <dsp:cNvSpPr/>
      </dsp:nvSpPr>
      <dsp:spPr>
        <a:xfrm>
          <a:off x="2280907" y="2010952"/>
          <a:ext cx="479513" cy="2224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4943"/>
              </a:lnTo>
              <a:lnTo>
                <a:pt x="479513" y="22249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A09E16-9C10-46C4-9DAB-726006735CAB}">
      <dsp:nvSpPr>
        <dsp:cNvPr id="0" name=""/>
        <dsp:cNvSpPr/>
      </dsp:nvSpPr>
      <dsp:spPr>
        <a:xfrm>
          <a:off x="2280907" y="2010952"/>
          <a:ext cx="479513" cy="1605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5979"/>
              </a:lnTo>
              <a:lnTo>
                <a:pt x="479513" y="16059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86435-E654-4EAB-87F1-9050CD4E9490}">
      <dsp:nvSpPr>
        <dsp:cNvPr id="0" name=""/>
        <dsp:cNvSpPr/>
      </dsp:nvSpPr>
      <dsp:spPr>
        <a:xfrm>
          <a:off x="2280907" y="2010952"/>
          <a:ext cx="479513" cy="6716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686"/>
              </a:lnTo>
              <a:lnTo>
                <a:pt x="479513" y="6716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B4DD7-4681-41C3-864E-F5D03EBB2D74}">
      <dsp:nvSpPr>
        <dsp:cNvPr id="0" name=""/>
        <dsp:cNvSpPr/>
      </dsp:nvSpPr>
      <dsp:spPr>
        <a:xfrm>
          <a:off x="3559610" y="523171"/>
          <a:ext cx="2378557" cy="964609"/>
        </a:xfrm>
        <a:custGeom>
          <a:avLst/>
          <a:gdLst/>
          <a:ahLst/>
          <a:cxnLst/>
          <a:rect l="0" t="0" r="0" b="0"/>
          <a:pathLst>
            <a:path>
              <a:moveTo>
                <a:pt x="2378557" y="0"/>
              </a:moveTo>
              <a:lnTo>
                <a:pt x="2378557" y="854743"/>
              </a:lnTo>
              <a:lnTo>
                <a:pt x="0" y="854743"/>
              </a:lnTo>
              <a:lnTo>
                <a:pt x="0" y="9646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D969FF-7669-46ED-A34B-B90CEE640AB2}">
      <dsp:nvSpPr>
        <dsp:cNvPr id="0" name=""/>
        <dsp:cNvSpPr/>
      </dsp:nvSpPr>
      <dsp:spPr>
        <a:xfrm>
          <a:off x="4878473" y="0"/>
          <a:ext cx="2119388" cy="52317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Ministro </a:t>
          </a:r>
          <a:r>
            <a:rPr lang="es-ES" sz="2000" kern="1200" dirty="0"/>
            <a:t>de Justicia</a:t>
          </a:r>
        </a:p>
      </dsp:txBody>
      <dsp:txXfrm>
        <a:off x="4878473" y="0"/>
        <a:ext cx="2119388" cy="523171"/>
      </dsp:txXfrm>
    </dsp:sp>
    <dsp:sp modelId="{FC5DDB7C-1759-4D4A-B8BB-99B1B252DBD1}">
      <dsp:nvSpPr>
        <dsp:cNvPr id="0" name=""/>
        <dsp:cNvSpPr/>
      </dsp:nvSpPr>
      <dsp:spPr>
        <a:xfrm>
          <a:off x="1961232" y="1487781"/>
          <a:ext cx="3196756" cy="523171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</a:rPr>
            <a:t>Dirección Nacional de Justicia</a:t>
          </a:r>
        </a:p>
      </dsp:txBody>
      <dsp:txXfrm>
        <a:off x="1961232" y="1487781"/>
        <a:ext cx="3196756" cy="523171"/>
      </dsp:txXfrm>
    </dsp:sp>
    <dsp:sp modelId="{5530AD6C-7087-4E55-A5F5-BFD529D3C14D}">
      <dsp:nvSpPr>
        <dsp:cNvPr id="0" name=""/>
        <dsp:cNvSpPr/>
      </dsp:nvSpPr>
      <dsp:spPr>
        <a:xfrm>
          <a:off x="2760421" y="2230684"/>
          <a:ext cx="1749893" cy="903909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Dirección de </a:t>
          </a:r>
          <a:r>
            <a:rPr lang="es-ES" sz="1800" kern="1200" dirty="0" smtClean="0"/>
            <a:t>Conciliación y arbitraje</a:t>
          </a:r>
          <a:endParaRPr lang="es-ES" sz="1800" kern="1200" dirty="0"/>
        </a:p>
      </dsp:txBody>
      <dsp:txXfrm>
        <a:off x="2760421" y="2230684"/>
        <a:ext cx="1749893" cy="903909"/>
      </dsp:txXfrm>
    </dsp:sp>
    <dsp:sp modelId="{2A34B7AF-794F-4D79-A6EB-99EF39A71C86}">
      <dsp:nvSpPr>
        <dsp:cNvPr id="0" name=""/>
        <dsp:cNvSpPr/>
      </dsp:nvSpPr>
      <dsp:spPr>
        <a:xfrm>
          <a:off x="2760421" y="3354326"/>
          <a:ext cx="4197248" cy="525211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Dirección de Coordinación con la Administración de Justicia</a:t>
          </a:r>
        </a:p>
      </dsp:txBody>
      <dsp:txXfrm>
        <a:off x="2760421" y="3354326"/>
        <a:ext cx="4197248" cy="525211"/>
      </dsp:txXfrm>
    </dsp:sp>
    <dsp:sp modelId="{635D9CFE-7F33-4392-ABE7-85E9ADC66BC2}">
      <dsp:nvSpPr>
        <dsp:cNvPr id="0" name=""/>
        <dsp:cNvSpPr/>
      </dsp:nvSpPr>
      <dsp:spPr>
        <a:xfrm>
          <a:off x="2760421" y="4099270"/>
          <a:ext cx="2803791" cy="273252"/>
        </a:xfrm>
        <a:prstGeom prst="rect">
          <a:avLst/>
        </a:prstGeom>
        <a:solidFill>
          <a:srgbClr val="101C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Dirección de </a:t>
          </a:r>
          <a:r>
            <a:rPr lang="es-ES" sz="1800" kern="1200" dirty="0" smtClean="0"/>
            <a:t>SECIGRA</a:t>
          </a:r>
          <a:endParaRPr lang="es-ES" sz="1800" kern="1200" dirty="0"/>
        </a:p>
      </dsp:txBody>
      <dsp:txXfrm>
        <a:off x="2760421" y="4099270"/>
        <a:ext cx="2803791" cy="273252"/>
      </dsp:txXfrm>
    </dsp:sp>
    <dsp:sp modelId="{7A4F1084-69CF-44DF-94E6-E5C39590B9DF}">
      <dsp:nvSpPr>
        <dsp:cNvPr id="0" name=""/>
        <dsp:cNvSpPr/>
      </dsp:nvSpPr>
      <dsp:spPr>
        <a:xfrm>
          <a:off x="2760421" y="4592254"/>
          <a:ext cx="2371923" cy="523171"/>
        </a:xfrm>
        <a:prstGeom prst="rect">
          <a:avLst/>
        </a:prstGeom>
        <a:solidFill>
          <a:srgbClr val="101C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Dirección de Asuntos </a:t>
          </a:r>
          <a:r>
            <a:rPr lang="es-ES" sz="1800" kern="1200" dirty="0" smtClean="0"/>
            <a:t>de la Iglesia Católica</a:t>
          </a:r>
          <a:endParaRPr lang="es-ES" sz="1800" kern="1200" dirty="0"/>
        </a:p>
      </dsp:txBody>
      <dsp:txXfrm>
        <a:off x="2760421" y="4592254"/>
        <a:ext cx="2371923" cy="523171"/>
      </dsp:txXfrm>
    </dsp:sp>
    <dsp:sp modelId="{52B27457-DA1B-4E3F-814C-C5CF44428D32}">
      <dsp:nvSpPr>
        <dsp:cNvPr id="0" name=""/>
        <dsp:cNvSpPr/>
      </dsp:nvSpPr>
      <dsp:spPr>
        <a:xfrm>
          <a:off x="2760421" y="5335158"/>
          <a:ext cx="4465687" cy="372492"/>
        </a:xfrm>
        <a:prstGeom prst="rect">
          <a:avLst/>
        </a:prstGeom>
        <a:solidFill>
          <a:srgbClr val="101C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Dirección de Asuntos interconfesionales</a:t>
          </a:r>
          <a:endParaRPr lang="es-ES" sz="1800" kern="1200" dirty="0"/>
        </a:p>
      </dsp:txBody>
      <dsp:txXfrm>
        <a:off x="2760421" y="5335158"/>
        <a:ext cx="4465687" cy="372492"/>
      </dsp:txXfrm>
    </dsp:sp>
    <dsp:sp modelId="{DA6B1621-CB36-471A-BF2F-7D407817A7A7}">
      <dsp:nvSpPr>
        <dsp:cNvPr id="0" name=""/>
        <dsp:cNvSpPr/>
      </dsp:nvSpPr>
      <dsp:spPr>
        <a:xfrm>
          <a:off x="2765203" y="5918337"/>
          <a:ext cx="3728413" cy="523171"/>
        </a:xfrm>
        <a:prstGeom prst="rect">
          <a:avLst/>
        </a:prstGeom>
        <a:solidFill>
          <a:srgbClr val="101C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Acreditación de Municipalidades</a:t>
          </a:r>
          <a:endParaRPr lang="es-ES" sz="1800" kern="1200" dirty="0"/>
        </a:p>
      </dsp:txBody>
      <dsp:txXfrm>
        <a:off x="2765203" y="5918337"/>
        <a:ext cx="3728413" cy="523171"/>
      </dsp:txXfrm>
    </dsp:sp>
    <dsp:sp modelId="{0DF6264D-0A96-4D4B-BD75-B07CB23E6F38}">
      <dsp:nvSpPr>
        <dsp:cNvPr id="0" name=""/>
        <dsp:cNvSpPr/>
      </dsp:nvSpPr>
      <dsp:spPr>
        <a:xfrm>
          <a:off x="5377720" y="1487781"/>
          <a:ext cx="2366953" cy="626597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Dirección Nacional de Asuntos Jurídicos</a:t>
          </a:r>
        </a:p>
      </dsp:txBody>
      <dsp:txXfrm>
        <a:off x="5377720" y="1487781"/>
        <a:ext cx="2366953" cy="626597"/>
      </dsp:txXfrm>
    </dsp:sp>
    <dsp:sp modelId="{E05070B8-DFB3-419A-B8E7-8A6911C683B3}">
      <dsp:nvSpPr>
        <dsp:cNvPr id="0" name=""/>
        <dsp:cNvSpPr/>
      </dsp:nvSpPr>
      <dsp:spPr>
        <a:xfrm>
          <a:off x="7964406" y="1487781"/>
          <a:ext cx="1836478" cy="523171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Otras Direcciones</a:t>
          </a:r>
        </a:p>
      </dsp:txBody>
      <dsp:txXfrm>
        <a:off x="7964406" y="1487781"/>
        <a:ext cx="1836478" cy="523171"/>
      </dsp:txXfrm>
    </dsp:sp>
    <dsp:sp modelId="{03579FD2-307E-4E25-AD98-B3FC9B67B87A}">
      <dsp:nvSpPr>
        <dsp:cNvPr id="0" name=""/>
        <dsp:cNvSpPr/>
      </dsp:nvSpPr>
      <dsp:spPr>
        <a:xfrm>
          <a:off x="3772258" y="744877"/>
          <a:ext cx="1998933" cy="523171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Vice Ministro </a:t>
          </a:r>
          <a:r>
            <a:rPr lang="es-ES" sz="1800" kern="1200" dirty="0">
              <a:solidFill>
                <a:schemeClr val="tx1"/>
              </a:solidFill>
            </a:rPr>
            <a:t>Justicia</a:t>
          </a:r>
        </a:p>
      </dsp:txBody>
      <dsp:txXfrm>
        <a:off x="3772258" y="744877"/>
        <a:ext cx="1998933" cy="5231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3475A5-11FE-4F90-9370-E0709DDBF151}">
      <dsp:nvSpPr>
        <dsp:cNvPr id="0" name=""/>
        <dsp:cNvSpPr/>
      </dsp:nvSpPr>
      <dsp:spPr>
        <a:xfrm>
          <a:off x="5248835" y="3410827"/>
          <a:ext cx="4099840" cy="500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442"/>
              </a:lnTo>
              <a:lnTo>
                <a:pt x="4099840" y="307442"/>
              </a:lnTo>
              <a:lnTo>
                <a:pt x="4099840" y="500081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3F050C-0C07-444C-9251-D8F7F70AEDD8}">
      <dsp:nvSpPr>
        <dsp:cNvPr id="0" name=""/>
        <dsp:cNvSpPr/>
      </dsp:nvSpPr>
      <dsp:spPr>
        <a:xfrm>
          <a:off x="5248835" y="3410827"/>
          <a:ext cx="1357700" cy="470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748"/>
              </a:lnTo>
              <a:lnTo>
                <a:pt x="1357700" y="277748"/>
              </a:lnTo>
              <a:lnTo>
                <a:pt x="1357700" y="470387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727EF-0E73-4F64-9257-26412592B83B}">
      <dsp:nvSpPr>
        <dsp:cNvPr id="0" name=""/>
        <dsp:cNvSpPr/>
      </dsp:nvSpPr>
      <dsp:spPr>
        <a:xfrm>
          <a:off x="3735657" y="3410827"/>
          <a:ext cx="1513177" cy="500081"/>
        </a:xfrm>
        <a:custGeom>
          <a:avLst/>
          <a:gdLst/>
          <a:ahLst/>
          <a:cxnLst/>
          <a:rect l="0" t="0" r="0" b="0"/>
          <a:pathLst>
            <a:path>
              <a:moveTo>
                <a:pt x="1513177" y="0"/>
              </a:moveTo>
              <a:lnTo>
                <a:pt x="1513177" y="307442"/>
              </a:lnTo>
              <a:lnTo>
                <a:pt x="0" y="307442"/>
              </a:lnTo>
              <a:lnTo>
                <a:pt x="0" y="500081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A523D-6269-4A21-845C-3019D9FDC9C2}">
      <dsp:nvSpPr>
        <dsp:cNvPr id="0" name=""/>
        <dsp:cNvSpPr/>
      </dsp:nvSpPr>
      <dsp:spPr>
        <a:xfrm>
          <a:off x="1214510" y="3410827"/>
          <a:ext cx="4034324" cy="500081"/>
        </a:xfrm>
        <a:custGeom>
          <a:avLst/>
          <a:gdLst/>
          <a:ahLst/>
          <a:cxnLst/>
          <a:rect l="0" t="0" r="0" b="0"/>
          <a:pathLst>
            <a:path>
              <a:moveTo>
                <a:pt x="4034324" y="0"/>
              </a:moveTo>
              <a:lnTo>
                <a:pt x="4034324" y="307442"/>
              </a:lnTo>
              <a:lnTo>
                <a:pt x="0" y="307442"/>
              </a:lnTo>
              <a:lnTo>
                <a:pt x="0" y="500081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7ED3F7-6030-4985-B687-0C709FE15543}">
      <dsp:nvSpPr>
        <dsp:cNvPr id="0" name=""/>
        <dsp:cNvSpPr/>
      </dsp:nvSpPr>
      <dsp:spPr>
        <a:xfrm>
          <a:off x="2341457" y="1937268"/>
          <a:ext cx="5814757" cy="1473558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solidFill>
                <a:schemeClr val="bg1"/>
              </a:solidFill>
            </a:rPr>
            <a:t>Dirección General de Protección de Datos Personales</a:t>
          </a:r>
          <a:endParaRPr lang="es-ES" sz="3200" b="1" kern="1200" dirty="0">
            <a:solidFill>
              <a:schemeClr val="bg1"/>
            </a:solidFill>
          </a:endParaRPr>
        </a:p>
      </dsp:txBody>
      <dsp:txXfrm>
        <a:off x="2341457" y="1937268"/>
        <a:ext cx="5814757" cy="1473558"/>
      </dsp:txXfrm>
    </dsp:sp>
    <dsp:sp modelId="{596CC5F5-62E1-4922-88B7-CDF396B1E0B6}">
      <dsp:nvSpPr>
        <dsp:cNvPr id="0" name=""/>
        <dsp:cNvSpPr/>
      </dsp:nvSpPr>
      <dsp:spPr>
        <a:xfrm>
          <a:off x="176958" y="3910908"/>
          <a:ext cx="2075105" cy="1779725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chemeClr val="tx1"/>
              </a:solidFill>
            </a:rPr>
            <a:t>Dirección de Registro Nacional de Protección de Datos Personales</a:t>
          </a:r>
          <a:endParaRPr lang="es-ES" sz="2100" b="1" kern="1200" dirty="0">
            <a:solidFill>
              <a:schemeClr val="tx1"/>
            </a:solidFill>
          </a:endParaRPr>
        </a:p>
      </dsp:txBody>
      <dsp:txXfrm>
        <a:off x="176958" y="3910908"/>
        <a:ext cx="2075105" cy="1779725"/>
      </dsp:txXfrm>
    </dsp:sp>
    <dsp:sp modelId="{9BB3C471-6AA6-4558-85DA-7F326ABADBB1}">
      <dsp:nvSpPr>
        <dsp:cNvPr id="0" name=""/>
        <dsp:cNvSpPr/>
      </dsp:nvSpPr>
      <dsp:spPr>
        <a:xfrm>
          <a:off x="2818329" y="3910908"/>
          <a:ext cx="1834655" cy="1779735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chemeClr val="tx1"/>
              </a:solidFill>
            </a:rPr>
            <a:t>Dirección de Supervisión y Control</a:t>
          </a:r>
          <a:endParaRPr lang="es-ES" sz="2100" b="1" kern="1200" dirty="0">
            <a:solidFill>
              <a:schemeClr val="tx1"/>
            </a:solidFill>
          </a:endParaRPr>
        </a:p>
      </dsp:txBody>
      <dsp:txXfrm>
        <a:off x="2818329" y="3910908"/>
        <a:ext cx="1834655" cy="1779735"/>
      </dsp:txXfrm>
    </dsp:sp>
    <dsp:sp modelId="{3692C81C-5C04-46BD-A5F1-971CBDDE8722}">
      <dsp:nvSpPr>
        <dsp:cNvPr id="0" name=""/>
        <dsp:cNvSpPr/>
      </dsp:nvSpPr>
      <dsp:spPr>
        <a:xfrm>
          <a:off x="5300490" y="3881214"/>
          <a:ext cx="2612090" cy="177001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chemeClr val="tx1"/>
              </a:solidFill>
            </a:rPr>
            <a:t>Dirección de Sanciones</a:t>
          </a:r>
          <a:endParaRPr lang="es-ES" sz="2100" b="1" kern="1200" dirty="0">
            <a:solidFill>
              <a:schemeClr val="tx1"/>
            </a:solidFill>
          </a:endParaRPr>
        </a:p>
      </dsp:txBody>
      <dsp:txXfrm>
        <a:off x="5300490" y="3881214"/>
        <a:ext cx="2612090" cy="1770011"/>
      </dsp:txXfrm>
    </dsp:sp>
    <dsp:sp modelId="{EADE6EAF-D570-4645-BEBE-37B0795F5564}">
      <dsp:nvSpPr>
        <dsp:cNvPr id="0" name=""/>
        <dsp:cNvSpPr/>
      </dsp:nvSpPr>
      <dsp:spPr>
        <a:xfrm>
          <a:off x="8106815" y="3910908"/>
          <a:ext cx="2483719" cy="1779735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chemeClr val="tx1"/>
              </a:solidFill>
            </a:rPr>
            <a:t>Dirección de Normatividad y Asistencia Legal</a:t>
          </a:r>
          <a:endParaRPr lang="es-ES" sz="2100" b="1" kern="1200" dirty="0">
            <a:solidFill>
              <a:schemeClr val="tx1"/>
            </a:solidFill>
          </a:endParaRPr>
        </a:p>
      </dsp:txBody>
      <dsp:txXfrm>
        <a:off x="8106815" y="3910908"/>
        <a:ext cx="2483719" cy="1779735"/>
      </dsp:txXfrm>
    </dsp:sp>
    <dsp:sp modelId="{B4DC5D6F-CB8B-4366-87C7-D1D6EBFEB31B}">
      <dsp:nvSpPr>
        <dsp:cNvPr id="0" name=""/>
        <dsp:cNvSpPr/>
      </dsp:nvSpPr>
      <dsp:spPr>
        <a:xfrm>
          <a:off x="3648667" y="655174"/>
          <a:ext cx="3431135" cy="661998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chemeClr val="tx1"/>
              </a:solidFill>
            </a:rPr>
            <a:t>Vice Ministro de Derechos Humanos y Acceso a la Justicia</a:t>
          </a:r>
          <a:endParaRPr lang="es-ES" sz="2100" b="1" kern="1200" dirty="0">
            <a:solidFill>
              <a:schemeClr val="tx1"/>
            </a:solidFill>
          </a:endParaRPr>
        </a:p>
      </dsp:txBody>
      <dsp:txXfrm>
        <a:off x="3648667" y="655174"/>
        <a:ext cx="3431135" cy="66199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F8EBD1-5CB4-43D9-A014-C28F1E32C8E5}">
      <dsp:nvSpPr>
        <dsp:cNvPr id="0" name=""/>
        <dsp:cNvSpPr/>
      </dsp:nvSpPr>
      <dsp:spPr>
        <a:xfrm>
          <a:off x="4335019" y="3649894"/>
          <a:ext cx="2246532" cy="2090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200" b="1" kern="1200" dirty="0" smtClean="0">
              <a:solidFill>
                <a:srgbClr val="C00000"/>
              </a:solidFill>
            </a:rPr>
            <a:t>APDP</a:t>
          </a:r>
          <a:endParaRPr lang="es-ES" sz="5200" b="1" kern="1200" dirty="0">
            <a:solidFill>
              <a:srgbClr val="C00000"/>
            </a:solidFill>
          </a:endParaRPr>
        </a:p>
      </dsp:txBody>
      <dsp:txXfrm>
        <a:off x="4335019" y="3649894"/>
        <a:ext cx="2246532" cy="2090097"/>
      </dsp:txXfrm>
    </dsp:sp>
    <dsp:sp modelId="{736F5EEF-64E5-4A1C-9BEA-9E2A5FFE6EED}">
      <dsp:nvSpPr>
        <dsp:cNvPr id="0" name=""/>
        <dsp:cNvSpPr/>
      </dsp:nvSpPr>
      <dsp:spPr>
        <a:xfrm rot="10824964">
          <a:off x="1472251" y="4304103"/>
          <a:ext cx="2705384" cy="743435"/>
        </a:xfrm>
        <a:prstGeom prst="lef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36C3553-95F4-4019-B095-DF33C1BD1E69}">
      <dsp:nvSpPr>
        <dsp:cNvPr id="0" name=""/>
        <dsp:cNvSpPr/>
      </dsp:nvSpPr>
      <dsp:spPr>
        <a:xfrm>
          <a:off x="243003" y="3500568"/>
          <a:ext cx="2458566" cy="2330859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>
              <a:solidFill>
                <a:schemeClr val="tx1"/>
              </a:solidFill>
            </a:rPr>
            <a:t>Administra Registro Nacional de Protección de Datos Personales.</a:t>
          </a:r>
          <a:endParaRPr lang="es-ES" sz="2500" b="1" kern="1200" dirty="0">
            <a:solidFill>
              <a:schemeClr val="tx1"/>
            </a:solidFill>
          </a:endParaRPr>
        </a:p>
      </dsp:txBody>
      <dsp:txXfrm>
        <a:off x="243003" y="3500568"/>
        <a:ext cx="2458566" cy="2330859"/>
      </dsp:txXfrm>
    </dsp:sp>
    <dsp:sp modelId="{BF322FF3-A626-435D-A194-8E10ABE5FC32}">
      <dsp:nvSpPr>
        <dsp:cNvPr id="0" name=""/>
        <dsp:cNvSpPr/>
      </dsp:nvSpPr>
      <dsp:spPr>
        <a:xfrm rot="13261081">
          <a:off x="1718917" y="2696622"/>
          <a:ext cx="2988688" cy="743435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D2DBA04-B898-4101-A74D-6B84B12F6405}">
      <dsp:nvSpPr>
        <dsp:cNvPr id="0" name=""/>
        <dsp:cNvSpPr/>
      </dsp:nvSpPr>
      <dsp:spPr>
        <a:xfrm>
          <a:off x="592282" y="520189"/>
          <a:ext cx="3318548" cy="2770834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Orienta sobre el contenido, los principios y las garantías del derecho a la protección de datos </a:t>
          </a:r>
          <a:endParaRPr lang="es-ES" sz="2400" b="1" kern="1200" dirty="0">
            <a:solidFill>
              <a:schemeClr val="tx1"/>
            </a:solidFill>
          </a:endParaRPr>
        </a:p>
      </dsp:txBody>
      <dsp:txXfrm>
        <a:off x="592282" y="520189"/>
        <a:ext cx="3318548" cy="2770834"/>
      </dsp:txXfrm>
    </dsp:sp>
    <dsp:sp modelId="{A5530B89-CF1E-45D7-AB58-F6AB7094D3F8}">
      <dsp:nvSpPr>
        <dsp:cNvPr id="0" name=""/>
        <dsp:cNvSpPr/>
      </dsp:nvSpPr>
      <dsp:spPr>
        <a:xfrm rot="16257617">
          <a:off x="4114678" y="1922105"/>
          <a:ext cx="2647135" cy="743435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B4F6C6E-D5C1-44A7-89F1-1D6B61DD9093}">
      <dsp:nvSpPr>
        <dsp:cNvPr id="0" name=""/>
        <dsp:cNvSpPr/>
      </dsp:nvSpPr>
      <dsp:spPr>
        <a:xfrm>
          <a:off x="3994875" y="207944"/>
          <a:ext cx="2922991" cy="1982495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Emite opinión técnica sobre los proyectos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kern="1200" dirty="0" smtClean="0">
            <a:solidFill>
              <a:schemeClr val="tx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VINCULANTE</a:t>
          </a:r>
          <a:endParaRPr lang="es-ES" sz="2000" b="1" kern="1200" dirty="0">
            <a:solidFill>
              <a:schemeClr val="tx1"/>
            </a:solidFill>
          </a:endParaRPr>
        </a:p>
      </dsp:txBody>
      <dsp:txXfrm>
        <a:off x="3994875" y="207944"/>
        <a:ext cx="2922991" cy="1982495"/>
      </dsp:txXfrm>
    </dsp:sp>
    <dsp:sp modelId="{30D6017D-7AC1-4FC7-A18D-51685CFD8638}">
      <dsp:nvSpPr>
        <dsp:cNvPr id="0" name=""/>
        <dsp:cNvSpPr/>
      </dsp:nvSpPr>
      <dsp:spPr>
        <a:xfrm rot="19267322">
          <a:off x="6154412" y="2971576"/>
          <a:ext cx="2841145" cy="74343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58F1889-B631-43CA-8E0C-A540F1A79EF5}">
      <dsp:nvSpPr>
        <dsp:cNvPr id="0" name=""/>
        <dsp:cNvSpPr/>
      </dsp:nvSpPr>
      <dsp:spPr>
        <a:xfrm>
          <a:off x="6986434" y="669589"/>
          <a:ext cx="3322464" cy="290774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Tutela al ciudadano en el ejercicio de sus derechos regulados en la LPDP</a:t>
          </a:r>
          <a:endParaRPr lang="es-ES" sz="2400" b="1" kern="1200" dirty="0">
            <a:solidFill>
              <a:schemeClr val="tx1"/>
            </a:solidFill>
          </a:endParaRPr>
        </a:p>
      </dsp:txBody>
      <dsp:txXfrm>
        <a:off x="6986434" y="669589"/>
        <a:ext cx="3322464" cy="2907745"/>
      </dsp:txXfrm>
    </dsp:sp>
    <dsp:sp modelId="{2381BF3A-5498-41FF-8F2E-A24E3CAFC0C3}">
      <dsp:nvSpPr>
        <dsp:cNvPr id="0" name=""/>
        <dsp:cNvSpPr/>
      </dsp:nvSpPr>
      <dsp:spPr>
        <a:xfrm rot="61964">
          <a:off x="6726936" y="4368677"/>
          <a:ext cx="2505508" cy="743435"/>
        </a:xfrm>
        <a:prstGeom prst="leftArrow">
          <a:avLst>
            <a:gd name="adj1" fmla="val 60000"/>
            <a:gd name="adj2" fmla="val 50000"/>
          </a:avLst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7BC46D8-05ED-4DDD-BCE5-27C225CA42E7}">
      <dsp:nvSpPr>
        <dsp:cNvPr id="0" name=""/>
        <dsp:cNvSpPr/>
      </dsp:nvSpPr>
      <dsp:spPr>
        <a:xfrm>
          <a:off x="7887974" y="3679173"/>
          <a:ext cx="2688536" cy="2167601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Supervisa el de la LPDP y sanciona su incumplimiento</a:t>
          </a:r>
          <a:endParaRPr lang="es-ES" sz="2400" b="1" kern="1200" dirty="0">
            <a:solidFill>
              <a:schemeClr val="tx1"/>
            </a:solidFill>
          </a:endParaRPr>
        </a:p>
      </dsp:txBody>
      <dsp:txXfrm>
        <a:off x="7887974" y="3679173"/>
        <a:ext cx="2688536" cy="216760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EA70FA-78D6-4ADC-8BFB-BB0009C33820}">
      <dsp:nvSpPr>
        <dsp:cNvPr id="0" name=""/>
        <dsp:cNvSpPr/>
      </dsp:nvSpPr>
      <dsp:spPr>
        <a:xfrm rot="5400000">
          <a:off x="-355292" y="706228"/>
          <a:ext cx="1611070" cy="90048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500" kern="1200" dirty="0"/>
        </a:p>
      </dsp:txBody>
      <dsp:txXfrm rot="5400000">
        <a:off x="-355292" y="706228"/>
        <a:ext cx="1611070" cy="900484"/>
      </dsp:txXfrm>
    </dsp:sp>
    <dsp:sp modelId="{317D099F-F3EB-4F6A-B1CE-0E0F97AB311C}">
      <dsp:nvSpPr>
        <dsp:cNvPr id="0" name=""/>
        <dsp:cNvSpPr/>
      </dsp:nvSpPr>
      <dsp:spPr>
        <a:xfrm rot="5400000">
          <a:off x="5408614" y="-4197642"/>
          <a:ext cx="2084064" cy="10502992"/>
        </a:xfrm>
        <a:prstGeom prst="round2SameRect">
          <a:avLst/>
        </a:prstGeom>
        <a:solidFill>
          <a:schemeClr val="bg2">
            <a:alpha val="90000"/>
          </a:schemeClr>
        </a:solidFill>
        <a:ln w="12700" cap="flat" cmpd="sng" algn="ctr">
          <a:solidFill>
            <a:schemeClr val="bg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kern="1200" dirty="0" smtClean="0"/>
            <a:t>Las listas de personas pertenecientes a grupos profesionales que contengan únicamente los datos de nombre, título, profesión, actividad, grado académico, dirección postal, número telefónico, número de fax, dirección de correo electrónico y aquellos que establezcan su pertenencia al grupo.</a:t>
          </a:r>
          <a:endParaRPr lang="es-ES" sz="2000" kern="1200" dirty="0"/>
        </a:p>
      </dsp:txBody>
      <dsp:txXfrm rot="5400000">
        <a:off x="5408614" y="-4197642"/>
        <a:ext cx="2084064" cy="10502992"/>
      </dsp:txXfrm>
    </dsp:sp>
    <dsp:sp modelId="{EEEE6DB5-7785-4210-BE2C-1BA1B65B26F4}">
      <dsp:nvSpPr>
        <dsp:cNvPr id="0" name=""/>
        <dsp:cNvSpPr/>
      </dsp:nvSpPr>
      <dsp:spPr>
        <a:xfrm rot="5400000">
          <a:off x="-131067" y="2374185"/>
          <a:ext cx="1286406" cy="900484"/>
        </a:xfrm>
        <a:prstGeom prst="chevron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 dirty="0"/>
        </a:p>
      </dsp:txBody>
      <dsp:txXfrm rot="5400000">
        <a:off x="-131067" y="2374185"/>
        <a:ext cx="1286406" cy="900484"/>
      </dsp:txXfrm>
    </dsp:sp>
    <dsp:sp modelId="{CADB854A-EDA6-4127-ACEA-CF1A73961FD4}">
      <dsp:nvSpPr>
        <dsp:cNvPr id="0" name=""/>
        <dsp:cNvSpPr/>
      </dsp:nvSpPr>
      <dsp:spPr>
        <a:xfrm rot="5400000">
          <a:off x="5921700" y="-2492293"/>
          <a:ext cx="1035857" cy="10525027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kern="1200" dirty="0" smtClean="0"/>
            <a:t>Los repertorios de jurisprudencia, debidamente anonimizados.</a:t>
          </a:r>
          <a:endParaRPr lang="es-ES" sz="2000" kern="1200" dirty="0"/>
        </a:p>
      </dsp:txBody>
      <dsp:txXfrm rot="5400000">
        <a:off x="5921700" y="-2492293"/>
        <a:ext cx="1035857" cy="10525027"/>
      </dsp:txXfrm>
    </dsp:sp>
    <dsp:sp modelId="{64ECD38B-EC09-4505-8584-B022CBAEFDBD}">
      <dsp:nvSpPr>
        <dsp:cNvPr id="0" name=""/>
        <dsp:cNvSpPr/>
      </dsp:nvSpPr>
      <dsp:spPr>
        <a:xfrm rot="5400000">
          <a:off x="-131067" y="3576212"/>
          <a:ext cx="1286406" cy="900484"/>
        </a:xfrm>
        <a:prstGeom prst="chevron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 dirty="0"/>
        </a:p>
      </dsp:txBody>
      <dsp:txXfrm rot="5400000">
        <a:off x="-131067" y="3576212"/>
        <a:ext cx="1286406" cy="900484"/>
      </dsp:txXfrm>
    </dsp:sp>
    <dsp:sp modelId="{E7D41787-144B-4E29-8837-FB0F9857C35D}">
      <dsp:nvSpPr>
        <dsp:cNvPr id="0" name=""/>
        <dsp:cNvSpPr/>
      </dsp:nvSpPr>
      <dsp:spPr>
        <a:xfrm rot="5400000">
          <a:off x="5882204" y="-1205254"/>
          <a:ext cx="1110852" cy="10529024"/>
        </a:xfrm>
        <a:prstGeom prst="round2Same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1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kern="1200" dirty="0" smtClean="0">
              <a:solidFill>
                <a:schemeClr val="tx1"/>
              </a:solidFill>
            </a:rPr>
            <a:t>Los Registros Públicos administrados por la Superintendencia Nacional de Registros Públicos - SUNARP, así como todo otro registro o banco de datos calificado como público conforme a ley.</a:t>
          </a:r>
          <a:endParaRPr lang="es-ES" sz="20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100" kern="1200" dirty="0"/>
        </a:p>
      </dsp:txBody>
      <dsp:txXfrm rot="5400000">
        <a:off x="5882204" y="-1205254"/>
        <a:ext cx="1110852" cy="10529024"/>
      </dsp:txXfrm>
    </dsp:sp>
    <dsp:sp modelId="{807C760E-BA6E-4BC7-B19A-CB30E60E77D3}">
      <dsp:nvSpPr>
        <dsp:cNvPr id="0" name=""/>
        <dsp:cNvSpPr/>
      </dsp:nvSpPr>
      <dsp:spPr>
        <a:xfrm rot="5400000">
          <a:off x="-131067" y="4893243"/>
          <a:ext cx="1286406" cy="900484"/>
        </a:xfrm>
        <a:prstGeom prst="chevron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kern="1200" dirty="0"/>
        </a:p>
      </dsp:txBody>
      <dsp:txXfrm rot="5400000">
        <a:off x="-131067" y="4893243"/>
        <a:ext cx="1286406" cy="900484"/>
      </dsp:txXfrm>
    </dsp:sp>
    <dsp:sp modelId="{07AEF337-D951-424B-B312-7EF0FA522A32}">
      <dsp:nvSpPr>
        <dsp:cNvPr id="0" name=""/>
        <dsp:cNvSpPr/>
      </dsp:nvSpPr>
      <dsp:spPr>
        <a:xfrm rot="5400000">
          <a:off x="5867090" y="151636"/>
          <a:ext cx="1116020" cy="10554084"/>
        </a:xfrm>
        <a:prstGeom prst="round2SameRect">
          <a:avLst/>
        </a:prstGeom>
        <a:solidFill>
          <a:schemeClr val="tx2">
            <a:lumMod val="40000"/>
            <a:lumOff val="60000"/>
            <a:alpha val="90000"/>
          </a:schemeClr>
        </a:solidFill>
        <a:ln w="762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kern="1200" dirty="0" smtClean="0"/>
            <a:t>Las entidades de la Administración Pública, en relación a la información que deba ser entregada en aplicación de la Ley N° 27806, Ley de Transparencia y Acceso a la Información Pública.</a:t>
          </a:r>
          <a:endParaRPr lang="es-ES" sz="2000" kern="1200" dirty="0"/>
        </a:p>
      </dsp:txBody>
      <dsp:txXfrm rot="5400000">
        <a:off x="5867090" y="151636"/>
        <a:ext cx="1116020" cy="10554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0F20F-A809-40B9-B40E-EEE443E03D9C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A9F1B-5ECA-4CF9-82AC-CFA7EC97958F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82312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PE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11D530-A319-4AF8-81D4-170C698279EF}" type="slidenum">
              <a:rPr lang="es-ES" smtClean="0">
                <a:latin typeface="Calibri" pitchFamily="34" charset="0"/>
              </a:rPr>
              <a:pPr/>
              <a:t>1</a:t>
            </a:fld>
            <a:endParaRPr lang="es-E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981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11988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225112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28912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253466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1165382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286385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129262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3154083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89601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215741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148473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B7188-617D-49E7-8735-F7A8FD41BD85}" type="datetimeFigureOut">
              <a:rPr lang="es-PE" smtClean="0"/>
              <a:pPr/>
              <a:t>06/10/2014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6FEAD-90F9-4D7B-B704-3376DC6CCAB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206589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64670" y="4299858"/>
            <a:ext cx="11179629" cy="2558142"/>
          </a:xfrm>
        </p:spPr>
        <p:txBody>
          <a:bodyPr rtlCol="0">
            <a:noAutofit/>
          </a:bodyPr>
          <a:lstStyle/>
          <a:p>
            <a:pPr defTabSz="912813">
              <a:defRPr/>
            </a:pPr>
            <a:r>
              <a:rPr lang="es-PE" sz="4000" b="1" dirty="0" smtClean="0"/>
              <a:t>J</a:t>
            </a:r>
            <a:r>
              <a:rPr lang="es-ES" sz="3600" b="1" dirty="0" smtClean="0"/>
              <a:t>osé  Alvaro  Quiroga  León</a:t>
            </a:r>
            <a:br>
              <a:rPr lang="es-ES" sz="3600" b="1" dirty="0" smtClean="0"/>
            </a:br>
            <a:r>
              <a:rPr lang="es-ES" sz="5400" b="1" dirty="0" smtClean="0">
                <a:solidFill>
                  <a:srgbClr val="FF0000"/>
                </a:solidFill>
              </a:rPr>
              <a:t>P E R U</a:t>
            </a:r>
            <a:r>
              <a:rPr lang="es-E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384032" y="5301208"/>
            <a:ext cx="4093468" cy="1556792"/>
          </a:xfrm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es-ES" sz="2200" b="1" dirty="0"/>
              <a:t>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27956" y="533399"/>
            <a:ext cx="10439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000" b="1" dirty="0" smtClean="0">
                <a:solidFill>
                  <a:srgbClr val="0070C0"/>
                </a:solidFill>
              </a:rPr>
              <a:t>TALLER INTERNACIONAL SOBRE PROTECCIÓN DE</a:t>
            </a:r>
          </a:p>
          <a:p>
            <a:pPr algn="ctr"/>
            <a:r>
              <a:rPr lang="es-PE" sz="4000" b="1" dirty="0" smtClean="0">
                <a:solidFill>
                  <a:srgbClr val="0070C0"/>
                </a:solidFill>
              </a:rPr>
              <a:t> DATOS PERSONALES </a:t>
            </a:r>
            <a:endParaRPr lang="es-PE" sz="4000" b="1" dirty="0">
              <a:solidFill>
                <a:srgbClr val="0070C0"/>
              </a:solidFill>
            </a:endParaRPr>
          </a:p>
          <a:p>
            <a:pPr algn="ctr"/>
            <a:endParaRPr lang="es-PE" sz="4000" b="1" dirty="0" smtClean="0">
              <a:solidFill>
                <a:srgbClr val="0070C0"/>
              </a:solidFill>
            </a:endParaRPr>
          </a:p>
          <a:p>
            <a:pPr algn="ctr"/>
            <a:r>
              <a:rPr lang="es-PE" sz="6000" b="1" dirty="0" smtClean="0">
                <a:solidFill>
                  <a:srgbClr val="0070C0"/>
                </a:solidFill>
              </a:rPr>
              <a:t>EL SALVADOR</a:t>
            </a:r>
            <a:endParaRPr lang="es-PE" sz="6000" dirty="0"/>
          </a:p>
        </p:txBody>
      </p:sp>
    </p:spTree>
    <p:extLst>
      <p:ext uri="{BB962C8B-B14F-4D97-AF65-F5344CB8AC3E}">
        <p14:creationId xmlns:p14="http://schemas.microsoft.com/office/powerpoint/2010/main" xmlns="" val="365944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dítptic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83" y="148023"/>
            <a:ext cx="6252721" cy="2910863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017520" cy="28917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to 3"/>
          <p:cNvGraphicFramePr>
            <a:graphicFrameLocks noChangeAspect="1"/>
          </p:cNvGraphicFramePr>
          <p:nvPr>
            <p:extLst/>
          </p:nvPr>
        </p:nvGraphicFramePr>
        <p:xfrm>
          <a:off x="1524000" y="3623310"/>
          <a:ext cx="3017520" cy="3143250"/>
        </p:xfrm>
        <a:graphic>
          <a:graphicData uri="http://schemas.openxmlformats.org/presentationml/2006/ole">
            <p:oleObj spid="_x0000_s1036" name="Acrobat Document" r:id="rId5" imgW="4063320" imgH="5711760" progId="AcroExch.Document.7">
              <p:embed/>
            </p:oleObj>
          </a:graphicData>
        </a:graphic>
      </p:graphicFrame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4568" y="3909061"/>
            <a:ext cx="6402146" cy="2857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4541520" y="3472935"/>
            <a:ext cx="6126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PE" sz="2400" dirty="0"/>
              <a:t>Folleto sobre Registro / Cartilla sobre PDP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s-PE" sz="2400" dirty="0"/>
          </a:p>
        </p:txBody>
      </p:sp>
      <p:sp>
        <p:nvSpPr>
          <p:cNvPr id="9" name="Rectángulo 8"/>
          <p:cNvSpPr/>
          <p:nvPr/>
        </p:nvSpPr>
        <p:spPr>
          <a:xfrm>
            <a:off x="1524000" y="2958585"/>
            <a:ext cx="32118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PE" sz="2000" dirty="0"/>
              <a:t>Cartilla sobre la APDP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PE" sz="2000" dirty="0"/>
              <a:t>Cartilla sobre PDP</a:t>
            </a:r>
          </a:p>
        </p:txBody>
      </p:sp>
    </p:spTree>
    <p:extLst>
      <p:ext uri="{BB962C8B-B14F-4D97-AF65-F5344CB8AC3E}">
        <p14:creationId xmlns:p14="http://schemas.microsoft.com/office/powerpoint/2010/main" xmlns="" val="13680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050" y="3217942"/>
            <a:ext cx="4690212" cy="962151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PE" dirty="0" smtClean="0"/>
              <a:t>  </a:t>
            </a:r>
            <a:endParaRPr lang="es-PE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86" y="3929368"/>
            <a:ext cx="5301343" cy="2928632"/>
          </a:xfrm>
        </p:spPr>
      </p:pic>
      <p:pic>
        <p:nvPicPr>
          <p:cNvPr id="6" name="Marcador de contenido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7915" y="3160596"/>
            <a:ext cx="6433456" cy="369740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487144" y="2103168"/>
            <a:ext cx="1687093" cy="646331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s-PE" sz="3600" dirty="0" err="1"/>
              <a:t>Stickers</a:t>
            </a:r>
            <a:endParaRPr lang="es-PE" sz="3600" dirty="0"/>
          </a:p>
        </p:txBody>
      </p:sp>
      <p:pic>
        <p:nvPicPr>
          <p:cNvPr id="7" name="Marcador de contenido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86" y="220591"/>
            <a:ext cx="6651171" cy="294000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cxnSp>
        <p:nvCxnSpPr>
          <p:cNvPr id="10" name="Conector recto 9"/>
          <p:cNvCxnSpPr>
            <a:stCxn id="7" idx="1"/>
            <a:endCxn id="7" idx="3"/>
          </p:cNvCxnSpPr>
          <p:nvPr/>
        </p:nvCxnSpPr>
        <p:spPr>
          <a:xfrm>
            <a:off x="87086" y="1690594"/>
            <a:ext cx="665117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6810551" y="220591"/>
            <a:ext cx="2217420" cy="132343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PE" sz="4000" dirty="0"/>
              <a:t>Reglas </a:t>
            </a:r>
          </a:p>
          <a:p>
            <a:r>
              <a:rPr lang="es-PE" sz="4000" dirty="0"/>
              <a:t>Escolares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64050" y="3383331"/>
            <a:ext cx="4920343" cy="6313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3200" b="1" dirty="0" smtClean="0">
                <a:solidFill>
                  <a:srgbClr val="0070C0"/>
                </a:solidFill>
              </a:rPr>
              <a:t>CARTUCHERAS ESCOLARES</a:t>
            </a:r>
            <a:endParaRPr lang="es-PE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815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85"/>
            <a:ext cx="10515600" cy="1570945"/>
          </a:xfrm>
        </p:spPr>
        <p:txBody>
          <a:bodyPr/>
          <a:lstStyle/>
          <a:p>
            <a:pPr algn="ctr"/>
            <a:r>
              <a:rPr lang="es-PE" b="1" dirty="0" smtClean="0">
                <a:solidFill>
                  <a:srgbClr val="0070C0"/>
                </a:solidFill>
              </a:rPr>
              <a:t>VINCULACION CON LA </a:t>
            </a:r>
            <a:br>
              <a:rPr lang="es-PE" b="1" dirty="0" smtClean="0">
                <a:solidFill>
                  <a:srgbClr val="0070C0"/>
                </a:solidFill>
              </a:rPr>
            </a:br>
            <a:r>
              <a:rPr lang="es-PE" b="1" dirty="0" smtClean="0">
                <a:solidFill>
                  <a:srgbClr val="0070C0"/>
                </a:solidFill>
              </a:rPr>
              <a:t>ADMINISTRACION PÚBLICA</a:t>
            </a:r>
            <a:endParaRPr lang="es-PE" b="1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PE" dirty="0" smtClean="0"/>
              <a:t>Recopilación para tratamiento por parte de la administración.</a:t>
            </a:r>
          </a:p>
          <a:p>
            <a:endParaRPr lang="es-PE" dirty="0" smtClean="0"/>
          </a:p>
          <a:p>
            <a:pPr marL="0" indent="0">
              <a:buNone/>
            </a:pPr>
            <a:r>
              <a:rPr lang="es-PE" dirty="0" smtClean="0"/>
              <a:t>							</a:t>
            </a:r>
            <a:r>
              <a:rPr lang="es-PE" sz="3600" dirty="0" smtClean="0"/>
              <a:t>Interoperabilidad </a:t>
            </a:r>
          </a:p>
          <a:p>
            <a:pPr marL="0" indent="0">
              <a:buNone/>
            </a:pPr>
            <a:r>
              <a:rPr lang="es-PE" dirty="0" smtClean="0"/>
              <a:t>B. Transferencia interna </a:t>
            </a:r>
          </a:p>
          <a:p>
            <a:pPr marL="936625" indent="0">
              <a:buNone/>
            </a:pPr>
            <a:r>
              <a:rPr lang="es-PE" dirty="0" smtClean="0"/>
              <a:t>						</a:t>
            </a:r>
            <a:r>
              <a:rPr lang="es-PE" sz="3600" dirty="0" smtClean="0"/>
              <a:t>Competitividad</a:t>
            </a:r>
          </a:p>
          <a:p>
            <a:endParaRPr lang="es-PE" dirty="0"/>
          </a:p>
          <a:p>
            <a:pPr marL="0" indent="0">
              <a:buNone/>
            </a:pPr>
            <a:r>
              <a:rPr lang="es-PE" dirty="0" smtClean="0"/>
              <a:t>C. Transferencia Externa 				</a:t>
            </a:r>
            <a:r>
              <a:rPr lang="es-PE" sz="3600" dirty="0" smtClean="0">
                <a:solidFill>
                  <a:srgbClr val="C00000"/>
                </a:solidFill>
              </a:rPr>
              <a:t>TRANSPARENCIA</a:t>
            </a:r>
            <a:endParaRPr lang="es-PE" sz="36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s-PE" dirty="0"/>
          </a:p>
        </p:txBody>
      </p:sp>
      <p:sp>
        <p:nvSpPr>
          <p:cNvPr id="5" name="Flecha derecha 4"/>
          <p:cNvSpPr/>
          <p:nvPr/>
        </p:nvSpPr>
        <p:spPr>
          <a:xfrm rot="21007704">
            <a:off x="4418367" y="3232970"/>
            <a:ext cx="2715913" cy="33619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Flecha derecha 5"/>
          <p:cNvSpPr/>
          <p:nvPr/>
        </p:nvSpPr>
        <p:spPr>
          <a:xfrm rot="578852">
            <a:off x="4421574" y="3870080"/>
            <a:ext cx="2749056" cy="26087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Flecha derecha 6"/>
          <p:cNvSpPr/>
          <p:nvPr/>
        </p:nvSpPr>
        <p:spPr>
          <a:xfrm>
            <a:off x="4511179" y="5232708"/>
            <a:ext cx="2748957" cy="35856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24361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338" y="175949"/>
            <a:ext cx="92724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LIMITACIONES AL </a:t>
            </a:r>
            <a:r>
              <a:rPr lang="es-E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CONSENTIMIENTO</a:t>
            </a:r>
            <a:endParaRPr lang="es-E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32760" y="1326466"/>
            <a:ext cx="1037952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No se requiere el consentimiento del titular de datos personales, para los efectos de su tratamiento, en los siguientes </a:t>
            </a:r>
            <a:r>
              <a:rPr lang="es-ES" sz="2800" dirty="0" smtClean="0">
                <a:solidFill>
                  <a:schemeClr val="tx2">
                    <a:lumMod val="75000"/>
                  </a:schemeClr>
                </a:solidFill>
              </a:rPr>
              <a:t>casos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es-ES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8206017" y="864504"/>
            <a:ext cx="2236787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 dirty="0">
                <a:solidFill>
                  <a:srgbClr val="0070C0"/>
                </a:solidFill>
              </a:rPr>
              <a:t>(Art.  14  LPDP) </a:t>
            </a:r>
            <a:r>
              <a:rPr lang="es-ES" sz="24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7" name="4 CuadroTexto"/>
          <p:cNvSpPr txBox="1"/>
          <p:nvPr/>
        </p:nvSpPr>
        <p:spPr>
          <a:xfrm>
            <a:off x="979712" y="2582787"/>
            <a:ext cx="10657117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000" dirty="0"/>
              <a:t>1. </a:t>
            </a:r>
            <a:r>
              <a:rPr lang="es-ES" sz="2400" dirty="0"/>
              <a:t>Entidades públicas en el ámbito de sus competencias. </a:t>
            </a:r>
          </a:p>
        </p:txBody>
      </p:sp>
      <p:sp>
        <p:nvSpPr>
          <p:cNvPr id="8" name="5 CuadroTexto"/>
          <p:cNvSpPr txBox="1"/>
          <p:nvPr/>
        </p:nvSpPr>
        <p:spPr>
          <a:xfrm>
            <a:off x="979711" y="3292787"/>
            <a:ext cx="10657117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000" dirty="0"/>
              <a:t>2</a:t>
            </a:r>
            <a:r>
              <a:rPr lang="es-ES" sz="2400" dirty="0"/>
              <a:t>. Fuentes accesibles para el público.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979713" y="3904168"/>
            <a:ext cx="10657116" cy="571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s-ES" dirty="0"/>
              <a:t>3</a:t>
            </a:r>
            <a:r>
              <a:rPr lang="es-ES" sz="2000" dirty="0"/>
              <a:t>. Cuando se trate de datos sobre solvencia patrimonial, conforme a ley.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979712" y="4714636"/>
            <a:ext cx="10744201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dirty="0" smtClean="0"/>
              <a:t>4. Mercados </a:t>
            </a:r>
            <a:r>
              <a:rPr lang="es-ES" dirty="0"/>
              <a:t>regulados - la Ley Nº 27332, Ley Marco de los Organismos Reguladores de la Inversión Privada en los Servicios Públicos.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979713" y="5609302"/>
            <a:ext cx="10744200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dirty="0"/>
              <a:t>5. Cuando los datos personales sean necesarios para la ejecución de una relación contractual en la que el titular de datos personales sea parte, o cuando se trate de datos personales que deriven de una relación científica o profesional del titular y sean necesarios para su desarrollo o cumplimiento. </a:t>
            </a:r>
          </a:p>
        </p:txBody>
      </p:sp>
    </p:spTree>
    <p:extLst>
      <p:ext uri="{BB962C8B-B14F-4D97-AF65-F5344CB8AC3E}">
        <p14:creationId xmlns:p14="http://schemas.microsoft.com/office/powerpoint/2010/main" xmlns="" val="286100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07697" y="0"/>
            <a:ext cx="8280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FUENTES  DE ACCESO PÚBLICO</a:t>
            </a:r>
            <a:endParaRPr lang="es-ES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1 Diagrama"/>
          <p:cNvGraphicFramePr/>
          <p:nvPr>
            <p:extLst>
              <p:ext uri="{D42A27DB-BD31-4B8C-83A1-F6EECF244321}">
                <p14:modId xmlns:p14="http://schemas.microsoft.com/office/powerpoint/2010/main" xmlns="" val="2851523480"/>
              </p:ext>
            </p:extLst>
          </p:nvPr>
        </p:nvGraphicFramePr>
        <p:xfrm>
          <a:off x="304800" y="708025"/>
          <a:ext cx="11702143" cy="5986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92569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13657" y="1392762"/>
            <a:ext cx="11680371" cy="353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PE" sz="2800" dirty="0" smtClean="0"/>
              <a:t>Lo </a:t>
            </a:r>
            <a:r>
              <a:rPr lang="es-PE" sz="2800" dirty="0"/>
              <a:t>dispuesto en el numeral precedente no quiere decir que todo dato personal contenido en información administrada por las entidades sujetas a la Ley de Transparencia y Acceso a la Información Pública sea considerado información pública accesible. </a:t>
            </a:r>
          </a:p>
          <a:p>
            <a:pPr algn="just"/>
            <a:endParaRPr lang="es-PE" sz="2800" dirty="0"/>
          </a:p>
          <a:p>
            <a:pPr algn="just"/>
            <a:r>
              <a:rPr lang="es-PE" sz="2800" dirty="0"/>
              <a:t>La evaluación del acceso a datos personales en posesión de entidades de administración pública se hará atendiendo a las circunstancias de cada caso concreto.  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413656" y="5389739"/>
            <a:ext cx="11680371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PE" sz="2800" dirty="0"/>
              <a:t>El tratamiento de los datos obtenidos a través de fuentes de acceso público deberá respetar los principios establecidos en la Ley y el reglamento.</a:t>
            </a:r>
            <a:endParaRPr lang="es-ES" sz="2800" dirty="0"/>
          </a:p>
        </p:txBody>
      </p:sp>
      <p:sp>
        <p:nvSpPr>
          <p:cNvPr id="6" name="Rectángulo 5"/>
          <p:cNvSpPr/>
          <p:nvPr/>
        </p:nvSpPr>
        <p:spPr>
          <a:xfrm>
            <a:off x="1920140" y="392051"/>
            <a:ext cx="72191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PE" sz="3600" b="1" dirty="0" smtClean="0">
                <a:solidFill>
                  <a:srgbClr val="0070C0"/>
                </a:solidFill>
              </a:rPr>
              <a:t>RECOPILACION  DE  FUENTE PUBLICA</a:t>
            </a:r>
          </a:p>
        </p:txBody>
      </p:sp>
    </p:spTree>
    <p:extLst>
      <p:ext uri="{BB962C8B-B14F-4D97-AF65-F5344CB8AC3E}">
        <p14:creationId xmlns:p14="http://schemas.microsoft.com/office/powerpoint/2010/main" xmlns="" val="99576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/>
          <p:cNvSpPr txBox="1">
            <a:spLocks noChangeArrowheads="1"/>
          </p:cNvSpPr>
          <p:nvPr/>
        </p:nvSpPr>
        <p:spPr bwMode="auto">
          <a:xfrm>
            <a:off x="247650" y="87313"/>
            <a:ext cx="1179195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3200" b="1" u="sng" dirty="0">
                <a:solidFill>
                  <a:srgbClr val="0070C0"/>
                </a:solidFill>
              </a:rPr>
              <a:t>VINCULACION CON  </a:t>
            </a:r>
            <a:r>
              <a:rPr lang="en-US" sz="3200" b="1" u="sng" dirty="0" smtClean="0">
                <a:solidFill>
                  <a:srgbClr val="0070C0"/>
                </a:solidFill>
              </a:rPr>
              <a:t>TRANSPARENCIA Y ACCESO </a:t>
            </a:r>
          </a:p>
          <a:p>
            <a:pPr algn="ctr" eaLnBrk="1" hangingPunct="1"/>
            <a:r>
              <a:rPr lang="en-US" sz="3200" b="1" u="sng" dirty="0" smtClean="0">
                <a:solidFill>
                  <a:srgbClr val="0070C0"/>
                </a:solidFill>
              </a:rPr>
              <a:t>A LA INFORMACION PUBLICA</a:t>
            </a:r>
            <a:endParaRPr lang="es-PE" sz="3200" b="1" u="sng" dirty="0">
              <a:solidFill>
                <a:srgbClr val="0070C0"/>
              </a:solidFill>
            </a:endParaRPr>
          </a:p>
          <a:p>
            <a:pPr algn="ctr" eaLnBrk="1" hangingPunct="1"/>
            <a:endParaRPr lang="es-PE" sz="2800" b="1" u="sng" dirty="0" smtClean="0">
              <a:solidFill>
                <a:srgbClr val="0070C0"/>
              </a:solidFill>
            </a:endParaRPr>
          </a:p>
          <a:p>
            <a:r>
              <a:rPr lang="es-PE" sz="2800" b="1" u="sng" dirty="0" smtClean="0">
                <a:solidFill>
                  <a:srgbClr val="C00000"/>
                </a:solidFill>
              </a:rPr>
              <a:t>CONSTITUCION PÓLÍTICA DEL PERU</a:t>
            </a:r>
            <a:r>
              <a:rPr lang="es-PE" sz="2800" b="1" dirty="0" smtClean="0">
                <a:solidFill>
                  <a:srgbClr val="C00000"/>
                </a:solidFill>
              </a:rPr>
              <a:t>   </a:t>
            </a:r>
            <a:r>
              <a:rPr lang="es-PE" sz="2800" dirty="0" smtClean="0">
                <a:solidFill>
                  <a:srgbClr val="0070C0"/>
                </a:solidFill>
              </a:rPr>
              <a:t>(Art. 2 </a:t>
            </a:r>
            <a:r>
              <a:rPr lang="es-PE" sz="2800" dirty="0" err="1" smtClean="0">
                <a:solidFill>
                  <a:srgbClr val="0070C0"/>
                </a:solidFill>
              </a:rPr>
              <a:t>num</a:t>
            </a:r>
            <a:r>
              <a:rPr lang="es-PE" sz="2800" dirty="0" smtClean="0">
                <a:solidFill>
                  <a:srgbClr val="0070C0"/>
                </a:solidFill>
              </a:rPr>
              <a:t>. 5)</a:t>
            </a:r>
          </a:p>
          <a:p>
            <a:pPr eaLnBrk="1" hangingPunct="1"/>
            <a:endParaRPr lang="es-PE" sz="2800" b="1" u="sng" dirty="0">
              <a:solidFill>
                <a:srgbClr val="C00000"/>
              </a:solidFill>
            </a:endParaRPr>
          </a:p>
          <a:p>
            <a:pPr eaLnBrk="1" hangingPunct="1"/>
            <a:r>
              <a:rPr lang="es-PE" sz="2800" i="1" dirty="0" smtClean="0"/>
              <a:t>Toda </a:t>
            </a:r>
            <a:r>
              <a:rPr lang="es-PE" sz="2800" i="1" dirty="0"/>
              <a:t>persona tiene </a:t>
            </a:r>
            <a:r>
              <a:rPr lang="es-PE" sz="2800" i="1" dirty="0" smtClean="0"/>
              <a:t>derecho:</a:t>
            </a:r>
            <a:endParaRPr lang="es-PE" sz="2800" i="1" dirty="0"/>
          </a:p>
          <a:p>
            <a:pPr algn="just" eaLnBrk="1" hangingPunct="1"/>
            <a:r>
              <a:rPr lang="es-PE" sz="3200" i="1" dirty="0" smtClean="0"/>
              <a:t>A </a:t>
            </a:r>
            <a:r>
              <a:rPr lang="es-PE" sz="3200" i="1" dirty="0"/>
              <a:t>solicitar sin expresión de causa la información que requiera y a recibirla de cualquier entidad pública, en el plazo legal, con el costo que suponga el pedido.</a:t>
            </a:r>
          </a:p>
          <a:p>
            <a:pPr eaLnBrk="1" hangingPunct="1"/>
            <a:endParaRPr lang="es-PE" sz="3200" i="1" dirty="0" smtClean="0"/>
          </a:p>
          <a:p>
            <a:pPr eaLnBrk="1" hangingPunct="1"/>
            <a:r>
              <a:rPr lang="es-PE" sz="3200" i="1" dirty="0" smtClean="0"/>
              <a:t>Se </a:t>
            </a:r>
            <a:r>
              <a:rPr lang="es-PE" sz="3200" i="1" dirty="0"/>
              <a:t>exceptúan las informaciones</a:t>
            </a:r>
            <a:r>
              <a:rPr lang="es-PE" sz="3200" i="1" dirty="0">
                <a:solidFill>
                  <a:srgbClr val="C00000"/>
                </a:solidFill>
              </a:rPr>
              <a:t> </a:t>
            </a:r>
            <a:r>
              <a:rPr lang="es-PE" sz="3200" i="1" u="sng" dirty="0">
                <a:solidFill>
                  <a:srgbClr val="C00000"/>
                </a:solidFill>
              </a:rPr>
              <a:t>que afecten la intimidad personal</a:t>
            </a:r>
            <a:r>
              <a:rPr lang="es-PE" sz="3200" i="1" dirty="0">
                <a:solidFill>
                  <a:srgbClr val="C00000"/>
                </a:solidFill>
              </a:rPr>
              <a:t> </a:t>
            </a:r>
            <a:r>
              <a:rPr lang="es-PE" sz="3200" i="1" dirty="0"/>
              <a:t>y las que expresamente se excluyan por ley o por razones de seguridad nacional.</a:t>
            </a:r>
          </a:p>
        </p:txBody>
      </p:sp>
    </p:spTree>
    <p:extLst>
      <p:ext uri="{BB962C8B-B14F-4D97-AF65-F5344CB8AC3E}">
        <p14:creationId xmlns:p14="http://schemas.microsoft.com/office/powerpoint/2010/main" xmlns="" val="3687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17172" y="126774"/>
            <a:ext cx="91440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LEY DE TRANSPARENCIA Y ACCESO A LA INFORMACIÓN PÚBLICA</a:t>
            </a:r>
            <a:endParaRPr lang="es-ES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93915" y="1555207"/>
            <a:ext cx="117130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Artículo 3.- Principio de publicidad.</a:t>
            </a:r>
          </a:p>
          <a:p>
            <a:pPr algn="just">
              <a:defRPr/>
            </a:pPr>
            <a:r>
              <a:rPr lang="es-ES" sz="3200" dirty="0">
                <a:cs typeface="Arial" panose="020B0604020202020204" pitchFamily="34" charset="0"/>
              </a:rPr>
              <a:t>Toda información que posea el Estado se presume pública, </a:t>
            </a:r>
            <a:r>
              <a:rPr lang="es-ES" sz="3200" dirty="0">
                <a:solidFill>
                  <a:srgbClr val="C00000"/>
                </a:solidFill>
                <a:cs typeface="Arial" panose="020B0604020202020204" pitchFamily="34" charset="0"/>
              </a:rPr>
              <a:t>salvo las excepciones expresamente previstas</a:t>
            </a:r>
            <a:r>
              <a:rPr lang="es-ES" sz="3200" dirty="0">
                <a:cs typeface="Arial" panose="020B0604020202020204" pitchFamily="34" charset="0"/>
              </a:rPr>
              <a:t> por el artículo 15 de la presente Ley.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93915" y="3663812"/>
            <a:ext cx="1171302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Artículo 13.- Denegatoria de acceso</a:t>
            </a:r>
          </a:p>
          <a:p>
            <a:pPr algn="just">
              <a:defRPr/>
            </a:pPr>
            <a:r>
              <a:rPr lang="es-ES" sz="3200" dirty="0">
                <a:cs typeface="Arial" panose="020B0604020202020204" pitchFamily="34" charset="0"/>
              </a:rPr>
              <a:t>La denegatoria al acceso a la información solicitada debe ser debidamente fundamentada en las excepciones de los artículos 15 a 17 de esta Ley, señalándose expresamente y por escrito las razones por las que se aplican esas excepciones y el plazo por el que se prolongará dicho impedimento.</a:t>
            </a:r>
          </a:p>
        </p:txBody>
      </p:sp>
    </p:spTree>
    <p:extLst>
      <p:ext uri="{BB962C8B-B14F-4D97-AF65-F5344CB8AC3E}">
        <p14:creationId xmlns:p14="http://schemas.microsoft.com/office/powerpoint/2010/main" xmlns="" val="240771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24000" y="115889"/>
            <a:ext cx="91440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Acceso a la información pública y </a:t>
            </a:r>
            <a:r>
              <a:rPr lang="es-E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PDP</a:t>
            </a:r>
          </a:p>
          <a:p>
            <a:pPr algn="ctr" eaLnBrk="1" hangingPunct="1">
              <a:defRPr/>
            </a:pPr>
            <a:r>
              <a:rPr lang="es-E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 </a:t>
            </a:r>
            <a:endParaRPr lang="es-ES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66700" y="1548510"/>
            <a:ext cx="11658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sz="3200" dirty="0"/>
              <a:t>El derecho de acceso a la información </a:t>
            </a:r>
            <a:r>
              <a:rPr lang="es-ES" sz="3200" dirty="0">
                <a:solidFill>
                  <a:srgbClr val="C00000"/>
                </a:solidFill>
              </a:rPr>
              <a:t>pública no podrá ser ejercido respecto a la información referida a los datos personales cuya publicidad constituya una invasión de la intimidad personal y familiar. </a:t>
            </a:r>
          </a:p>
          <a:p>
            <a:pPr lvl="0" algn="just"/>
            <a:endParaRPr lang="es-ES" sz="3200" dirty="0" smtClean="0"/>
          </a:p>
          <a:p>
            <a:pPr lvl="0" algn="just"/>
            <a:endParaRPr lang="es-ES" sz="3200" dirty="0"/>
          </a:p>
          <a:p>
            <a:pPr lvl="0" algn="just"/>
            <a:r>
              <a:rPr lang="es-ES" sz="3200" dirty="0" smtClean="0"/>
              <a:t>La </a:t>
            </a: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información referida a la salud personal, se considera comprendida dentro de la intimidad personal</a:t>
            </a:r>
            <a:r>
              <a:rPr lang="es-ES" sz="3200" dirty="0"/>
              <a:t>. En este caso, sólo el juez puede ordenar la publicación sin perjuicio de lo establecido en el inciso 5 del artículo 2 de la Constitución Política del Estado</a:t>
            </a:r>
            <a:endParaRPr lang="es-PE" sz="3200" dirty="0"/>
          </a:p>
        </p:txBody>
      </p:sp>
    </p:spTree>
    <p:extLst>
      <p:ext uri="{BB962C8B-B14F-4D97-AF65-F5344CB8AC3E}">
        <p14:creationId xmlns:p14="http://schemas.microsoft.com/office/powerpoint/2010/main" xmlns="" val="145199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1886" y="88311"/>
            <a:ext cx="10961914" cy="1217975"/>
          </a:xfrm>
        </p:spPr>
        <p:txBody>
          <a:bodyPr>
            <a:noAutofit/>
          </a:bodyPr>
          <a:lstStyle/>
          <a:p>
            <a:pPr algn="ctr"/>
            <a:r>
              <a:rPr lang="es-PE" b="1" dirty="0" smtClean="0">
                <a:solidFill>
                  <a:srgbClr val="0070C0"/>
                </a:solidFill>
              </a:rPr>
              <a:t>BALANCE: A 10 AÑOS DE VIGENCIA DE LA LEY </a:t>
            </a:r>
            <a:br>
              <a:rPr lang="es-PE" b="1" dirty="0" smtClean="0">
                <a:solidFill>
                  <a:srgbClr val="0070C0"/>
                </a:solidFill>
              </a:rPr>
            </a:br>
            <a:r>
              <a:rPr lang="es-PE" b="1" dirty="0" smtClean="0">
                <a:solidFill>
                  <a:srgbClr val="0070C0"/>
                </a:solidFill>
              </a:rPr>
              <a:t>DEFENSORÍA DEL PUEBLO</a:t>
            </a:r>
            <a:endParaRPr lang="es-PE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15686" y="1306286"/>
            <a:ext cx="11876314" cy="5397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PE" sz="28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CONCLUSIONES</a:t>
            </a:r>
            <a:r>
              <a:rPr lang="es-PE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PE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Debe existir un órgano garante (Autoridad Nacional).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Muchos responsables de cumplimiento no cuentan con condiciones para cumplir adecuadamente. Esto incluye:</a:t>
            </a:r>
          </a:p>
          <a:p>
            <a:pPr marL="1611313" lvl="0" indent="-358775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PE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Fragilidad en su situación laboral.</a:t>
            </a:r>
          </a:p>
          <a:p>
            <a:pPr marL="1611313" lvl="0" indent="-358775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PE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dedicación a exclusividad.</a:t>
            </a:r>
          </a:p>
          <a:p>
            <a:pPr marL="1611313" lvl="0" indent="-358775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PE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Falta de capacitación en la materia.</a:t>
            </a:r>
          </a:p>
          <a:p>
            <a:pPr marL="1611313" lvl="0" indent="-358775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PE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Falta de personal de apoyo.</a:t>
            </a:r>
          </a:p>
          <a:p>
            <a:pPr marL="1611313" lvl="0" indent="-358775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PE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Soporte tecnológico por desarrollar.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s-PE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Es </a:t>
            </a:r>
            <a:r>
              <a:rPr lang="es-P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deseable que se avance en la clasificación de la información.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s-PE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Se </a:t>
            </a:r>
            <a:r>
              <a:rPr lang="es-P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requiere establecer procedimiento interno de impugnación.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s-PE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No </a:t>
            </a:r>
            <a:r>
              <a:rPr lang="es-P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hay sanciones aplicadas por incumplimiento de la Ley</a:t>
            </a:r>
            <a:endParaRPr lang="es-PE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01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57942" y="0"/>
            <a:ext cx="10537372" cy="2387600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Derecho Fundamental a la Protección de los Datos Personales</a:t>
            </a:r>
            <a:r>
              <a:rPr lang="es-E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P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0114" y="2100943"/>
            <a:ext cx="11506200" cy="475705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sz="5200" dirty="0" smtClean="0">
                <a:solidFill>
                  <a:schemeClr val="tx2">
                    <a:lumMod val="50000"/>
                  </a:schemeClr>
                </a:solidFill>
              </a:rPr>
              <a:t>La Constitución Política del Perú en su artículo 2°, numeral 6, reconoce  el derecho que:</a:t>
            </a:r>
          </a:p>
          <a:p>
            <a:pPr algn="just"/>
            <a:endParaRPr lang="es-ES" sz="5200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s-ES" sz="5200" dirty="0" smtClean="0">
                <a:solidFill>
                  <a:schemeClr val="tx2">
                    <a:lumMod val="50000"/>
                  </a:schemeClr>
                </a:solidFill>
              </a:rPr>
              <a:t> Toda persona tiene a que los servicios informáticos, computarizados o no, públicos o privados, no suministren informaciones que afecten la intimidad personal y familiar.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xmlns="" val="214231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6571" y="326572"/>
            <a:ext cx="11451771" cy="1560059"/>
          </a:xfrm>
        </p:spPr>
        <p:txBody>
          <a:bodyPr>
            <a:normAutofit fontScale="90000"/>
          </a:bodyPr>
          <a:lstStyle/>
          <a:p>
            <a:pPr algn="ctr"/>
            <a:r>
              <a:rPr lang="es-PE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TALLER </a:t>
            </a:r>
            <a:r>
              <a:rPr lang="es-PE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ALTO NIVEL SOBRE EL ACCESO EQUITATIVO A LA INFORMACIÓN PÚBLICA: PERÚ</a:t>
            </a:r>
            <a:br>
              <a:rPr lang="es-PE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PE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Organizado por la </a:t>
            </a:r>
            <a:r>
              <a:rPr lang="es-PE" b="1" dirty="0" smtClean="0">
                <a:solidFill>
                  <a:srgbClr val="0070C0"/>
                </a:solidFill>
              </a:rPr>
              <a:t>OEA</a:t>
            </a:r>
            <a:endParaRPr lang="es-PE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46956" y="2006374"/>
            <a:ext cx="12045044" cy="493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P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PE" sz="2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RECOMENDACIONES</a:t>
            </a:r>
            <a:r>
              <a:rPr lang="es-PE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normativamente el principio de máxima publicidad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su difusión transversalmente en la administración </a:t>
            </a:r>
            <a:r>
              <a:rPr lang="es-PE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pública / Capacitación</a:t>
            </a:r>
            <a:endParaRPr lang="es-PE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Someter a debate la creación de una Comisión de Información u Órgano Garante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Sistematizar el régimen de excepciones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Clasificar la información para facilitar la decisión de los caso concretos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Precisar las </a:t>
            </a:r>
            <a:r>
              <a:rPr lang="es-PE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clasificaciones: qué es Secreto, Reservado o Confidencial / Plazos </a:t>
            </a: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liberación.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Adecuación normativa, para eliminar normas obsoletas y contradictorias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Promover la coordinación de la APDP con el órgano </a:t>
            </a:r>
            <a:r>
              <a:rPr lang="es-PE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rector en Transparencia</a:t>
            </a:r>
            <a:endParaRPr lang="es-PE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Asegurar la gratuidad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Mejorar el régimen de responsabilidades y sanciones a los </a:t>
            </a:r>
            <a:r>
              <a:rPr lang="es-PE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responsables.</a:t>
            </a:r>
            <a:endParaRPr lang="es-PE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s-P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520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9006" y="182880"/>
            <a:ext cx="11704320" cy="645305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rgbClr val="0070C0"/>
                </a:solidFill>
              </a:rPr>
              <a:t>LEY DE ACCESO A LA INFORMACION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0070C0"/>
                </a:solidFill>
              </a:rPr>
              <a:t>DE EL SALVADOR</a:t>
            </a:r>
            <a:r>
              <a:rPr lang="en-US" b="1" dirty="0" smtClean="0"/>
              <a:t> 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4000" dirty="0" smtClean="0"/>
              <a:t>Al regular la PDP en </a:t>
            </a:r>
            <a:r>
              <a:rPr lang="en-US" sz="4000" dirty="0" err="1" smtClean="0"/>
              <a:t>una</a:t>
            </a:r>
            <a:r>
              <a:rPr lang="en-US" sz="4000" dirty="0" smtClean="0"/>
              <a:t> </a:t>
            </a:r>
            <a:r>
              <a:rPr lang="en-US" sz="4000" dirty="0" err="1" smtClean="0"/>
              <a:t>norma</a:t>
            </a:r>
            <a:r>
              <a:rPr lang="en-US" sz="4000" dirty="0" smtClean="0"/>
              <a:t> de </a:t>
            </a:r>
            <a:r>
              <a:rPr lang="en-US" sz="4000" dirty="0" err="1" smtClean="0"/>
              <a:t>Acceso</a:t>
            </a:r>
            <a:r>
              <a:rPr lang="en-US" sz="4000" dirty="0" smtClean="0"/>
              <a:t> a la </a:t>
            </a:r>
            <a:r>
              <a:rPr lang="en-US" sz="4000" dirty="0" err="1" smtClean="0"/>
              <a:t>I</a:t>
            </a:r>
            <a:r>
              <a:rPr lang="en-US" sz="4000" dirty="0" err="1" smtClean="0"/>
              <a:t>nformación</a:t>
            </a:r>
            <a:r>
              <a:rPr lang="en-US" sz="4000" dirty="0" smtClean="0"/>
              <a:t> (</a:t>
            </a:r>
            <a:r>
              <a:rPr lang="en-US" sz="4000" dirty="0" err="1" smtClean="0"/>
              <a:t>aplicable</a:t>
            </a:r>
            <a:r>
              <a:rPr lang="en-US" sz="4000" dirty="0" smtClean="0"/>
              <a:t> a la </a:t>
            </a:r>
            <a:r>
              <a:rPr lang="en-US" sz="4000" dirty="0" err="1" smtClean="0"/>
              <a:t>administracion</a:t>
            </a:r>
            <a:r>
              <a:rPr lang="en-US" sz="4000" dirty="0" smtClean="0"/>
              <a:t> </a:t>
            </a:r>
            <a:r>
              <a:rPr lang="en-US" sz="4000" dirty="0" err="1" smtClean="0"/>
              <a:t>pública</a:t>
            </a:r>
            <a:r>
              <a:rPr lang="en-US" sz="4000" smtClean="0"/>
              <a:t>) se </a:t>
            </a:r>
            <a:r>
              <a:rPr lang="en-US" sz="4000" dirty="0" err="1" smtClean="0"/>
              <a:t>limita</a:t>
            </a:r>
            <a:r>
              <a:rPr lang="en-US" sz="4000" dirty="0" smtClean="0"/>
              <a:t> el </a:t>
            </a:r>
            <a:r>
              <a:rPr lang="en-US" sz="4000" dirty="0" err="1" smtClean="0"/>
              <a:t>ambito</a:t>
            </a:r>
            <a:r>
              <a:rPr lang="en-US" sz="4000" dirty="0" smtClean="0"/>
              <a:t> de </a:t>
            </a:r>
            <a:r>
              <a:rPr lang="en-US" sz="4000" dirty="0" err="1" smtClean="0"/>
              <a:t>aplicación</a:t>
            </a:r>
            <a:r>
              <a:rPr lang="en-US" sz="4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sz="4000" dirty="0" smtClean="0"/>
          </a:p>
          <a:p>
            <a:pPr lvl="3" algn="just"/>
            <a:r>
              <a:rPr lang="en-US" sz="4000" dirty="0" smtClean="0"/>
              <a:t>Las </a:t>
            </a:r>
            <a:r>
              <a:rPr lang="en-US" sz="4000" dirty="0" err="1" smtClean="0"/>
              <a:t>reglas</a:t>
            </a:r>
            <a:r>
              <a:rPr lang="en-US" sz="4000" dirty="0" smtClean="0"/>
              <a:t> de </a:t>
            </a:r>
            <a:r>
              <a:rPr lang="en-US" sz="4000" dirty="0" err="1" smtClean="0"/>
              <a:t>consentimiento</a:t>
            </a:r>
            <a:r>
              <a:rPr lang="en-US" sz="4000" dirty="0" smtClean="0"/>
              <a:t> </a:t>
            </a:r>
            <a:r>
              <a:rPr lang="en-US" sz="4000" dirty="0" err="1" smtClean="0"/>
              <a:t>podrian</a:t>
            </a:r>
            <a:r>
              <a:rPr lang="en-US" sz="4000" dirty="0" smtClean="0"/>
              <a:t> </a:t>
            </a:r>
            <a:r>
              <a:rPr lang="en-US" sz="4000" dirty="0" err="1" smtClean="0"/>
              <a:t>presentar</a:t>
            </a:r>
            <a:r>
              <a:rPr lang="en-US" sz="4000" dirty="0" smtClean="0"/>
              <a:t> </a:t>
            </a:r>
            <a:r>
              <a:rPr lang="en-US" sz="4000" dirty="0" err="1" smtClean="0"/>
              <a:t>una</a:t>
            </a:r>
            <a:r>
              <a:rPr lang="en-US" sz="4000" dirty="0" smtClean="0"/>
              <a:t> </a:t>
            </a:r>
            <a:r>
              <a:rPr lang="en-US" sz="4000" dirty="0" err="1" smtClean="0"/>
              <a:t>posible</a:t>
            </a:r>
            <a:r>
              <a:rPr lang="en-US" sz="4000" dirty="0" smtClean="0"/>
              <a:t> </a:t>
            </a:r>
            <a:r>
              <a:rPr lang="en-US" sz="4000" dirty="0" err="1" smtClean="0"/>
              <a:t>distorsion</a:t>
            </a:r>
            <a:r>
              <a:rPr lang="en-US" sz="4000" dirty="0" smtClean="0"/>
              <a:t> del principio de </a:t>
            </a:r>
            <a:r>
              <a:rPr lang="en-US" sz="4000" dirty="0" err="1" smtClean="0"/>
              <a:t>legalidad</a:t>
            </a:r>
            <a:r>
              <a:rPr lang="en-US" sz="4000" dirty="0" smtClean="0"/>
              <a:t>, de </a:t>
            </a:r>
            <a:r>
              <a:rPr lang="en-US" sz="4000" dirty="0" err="1" smtClean="0"/>
              <a:t>acuerdo</a:t>
            </a:r>
            <a:r>
              <a:rPr lang="en-US" sz="4000" dirty="0" smtClean="0"/>
              <a:t> al </a:t>
            </a:r>
            <a:r>
              <a:rPr lang="en-US" sz="4000" dirty="0" err="1" smtClean="0"/>
              <a:t>cual</a:t>
            </a:r>
            <a:r>
              <a:rPr lang="en-US" sz="4000" dirty="0" smtClean="0"/>
              <a:t> </a:t>
            </a:r>
            <a:r>
              <a:rPr lang="en-US" sz="4000" dirty="0" err="1" smtClean="0"/>
              <a:t>sólo</a:t>
            </a:r>
            <a:r>
              <a:rPr lang="en-US" sz="4000" dirty="0" smtClean="0"/>
              <a:t> se </a:t>
            </a:r>
            <a:r>
              <a:rPr lang="en-US" sz="4000" dirty="0" err="1" smtClean="0"/>
              <a:t>pueden</a:t>
            </a:r>
            <a:r>
              <a:rPr lang="en-US" sz="4000" dirty="0" smtClean="0"/>
              <a:t> </a:t>
            </a:r>
            <a:r>
              <a:rPr lang="en-US" sz="4000" dirty="0" err="1" smtClean="0"/>
              <a:t>hacer</a:t>
            </a:r>
            <a:r>
              <a:rPr lang="en-US" sz="4000" dirty="0" smtClean="0"/>
              <a:t> los </a:t>
            </a:r>
            <a:r>
              <a:rPr lang="en-US" sz="4000" dirty="0" err="1" smtClean="0"/>
              <a:t>tratamientos</a:t>
            </a:r>
            <a:r>
              <a:rPr lang="en-US" sz="4000" dirty="0" smtClean="0"/>
              <a:t> </a:t>
            </a:r>
            <a:r>
              <a:rPr lang="en-US" sz="4000" dirty="0" err="1" smtClean="0"/>
              <a:t>autorizados</a:t>
            </a:r>
            <a:r>
              <a:rPr lang="en-US" sz="4000" dirty="0" smtClean="0"/>
              <a:t> </a:t>
            </a:r>
            <a:r>
              <a:rPr lang="en-US" sz="4000" dirty="0" err="1" smtClean="0"/>
              <a:t>por</a:t>
            </a:r>
            <a:r>
              <a:rPr lang="en-US" sz="4000" dirty="0" smtClean="0"/>
              <a:t> el </a:t>
            </a:r>
            <a:r>
              <a:rPr lang="en-US" sz="4000" dirty="0" err="1" smtClean="0"/>
              <a:t>marco</a:t>
            </a:r>
            <a:r>
              <a:rPr lang="en-US" sz="4000" dirty="0" smtClean="0"/>
              <a:t> legal y </a:t>
            </a:r>
            <a:r>
              <a:rPr lang="en-US" sz="4000" dirty="0" err="1" smtClean="0"/>
              <a:t>para</a:t>
            </a:r>
            <a:r>
              <a:rPr lang="en-US" sz="4000" dirty="0" smtClean="0"/>
              <a:t> </a:t>
            </a:r>
            <a:r>
              <a:rPr lang="en-US" sz="4000" dirty="0" err="1" smtClean="0"/>
              <a:t>ellos</a:t>
            </a:r>
            <a:r>
              <a:rPr lang="en-US" sz="4000" dirty="0" smtClean="0"/>
              <a:t> no se </a:t>
            </a:r>
            <a:r>
              <a:rPr lang="en-US" sz="4000" dirty="0" err="1" smtClean="0"/>
              <a:t>requiere</a:t>
            </a:r>
            <a:r>
              <a:rPr lang="en-US" sz="4000" dirty="0" smtClean="0"/>
              <a:t> </a:t>
            </a:r>
            <a:r>
              <a:rPr lang="en-US" sz="4000" dirty="0" err="1" smtClean="0"/>
              <a:t>consentimiento</a:t>
            </a:r>
            <a:r>
              <a:rPr lang="en-US" sz="4000" dirty="0" smtClean="0"/>
              <a:t>.</a:t>
            </a:r>
          </a:p>
          <a:p>
            <a:pPr lvl="3">
              <a:buNone/>
            </a:pPr>
            <a:endParaRPr lang="en-US" sz="4000" dirty="0" smtClean="0"/>
          </a:p>
          <a:p>
            <a:pPr lvl="3" algn="just"/>
            <a:r>
              <a:rPr lang="en-US" sz="4000" dirty="0" err="1" smtClean="0"/>
              <a:t>Admitir</a:t>
            </a:r>
            <a:r>
              <a:rPr lang="en-US" sz="4000" dirty="0" smtClean="0"/>
              <a:t> </a:t>
            </a:r>
            <a:r>
              <a:rPr lang="en-US" sz="4000" dirty="0" err="1" smtClean="0"/>
              <a:t>supuestos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requieren</a:t>
            </a:r>
            <a:r>
              <a:rPr lang="en-US" sz="4000" dirty="0" smtClean="0"/>
              <a:t> </a:t>
            </a:r>
            <a:r>
              <a:rPr lang="en-US" sz="4000" dirty="0" err="1" smtClean="0"/>
              <a:t>consentimiento</a:t>
            </a:r>
            <a:r>
              <a:rPr lang="en-US" sz="4000" dirty="0" smtClean="0"/>
              <a:t> </a:t>
            </a:r>
            <a:r>
              <a:rPr lang="en-US" sz="4000" dirty="0" err="1" smtClean="0"/>
              <a:t>indicaria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se </a:t>
            </a:r>
            <a:r>
              <a:rPr lang="en-US" sz="4000" dirty="0" err="1" smtClean="0"/>
              <a:t>pueden</a:t>
            </a:r>
            <a:r>
              <a:rPr lang="en-US" sz="4000" dirty="0" smtClean="0"/>
              <a:t> </a:t>
            </a:r>
            <a:r>
              <a:rPr lang="en-US" sz="4000" dirty="0" err="1" smtClean="0"/>
              <a:t>adicionar</a:t>
            </a:r>
            <a:r>
              <a:rPr lang="en-US" sz="4000" dirty="0" smtClean="0"/>
              <a:t> </a:t>
            </a:r>
            <a:r>
              <a:rPr lang="en-US" sz="4000" dirty="0" err="1" smtClean="0"/>
              <a:t>tratamientos</a:t>
            </a:r>
            <a:r>
              <a:rPr lang="en-US" sz="4000" dirty="0" smtClean="0"/>
              <a:t>  “</a:t>
            </a:r>
            <a:r>
              <a:rPr lang="en-US" sz="4000" dirty="0" err="1" smtClean="0"/>
              <a:t>adicionales</a:t>
            </a:r>
            <a:r>
              <a:rPr lang="en-US" sz="4000" dirty="0" smtClean="0"/>
              <a:t>”</a:t>
            </a:r>
            <a:endParaRPr lang="es-PE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086" y="0"/>
            <a:ext cx="12104914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¿</a:t>
            </a:r>
            <a:r>
              <a:rPr lang="en-US" sz="4800" dirty="0" smtClean="0"/>
              <a:t>EXISTE INCOMPATIBILIDAD?</a:t>
            </a:r>
          </a:p>
          <a:p>
            <a:pPr marL="0" indent="0" algn="ctr">
              <a:buNone/>
            </a:pPr>
            <a:endParaRPr lang="en-US" sz="4800" dirty="0" smtClean="0"/>
          </a:p>
          <a:p>
            <a:endParaRPr lang="en-US" sz="4800" dirty="0" smtClean="0"/>
          </a:p>
          <a:p>
            <a:pPr algn="ctr"/>
            <a:endParaRPr lang="en-US" dirty="0">
              <a:solidFill>
                <a:srgbClr val="0070C0"/>
              </a:solidFill>
            </a:endParaRPr>
          </a:p>
          <a:p>
            <a:pPr algn="ctr"/>
            <a:endParaRPr lang="en-US" dirty="0">
              <a:solidFill>
                <a:srgbClr val="0070C0"/>
              </a:solidFill>
            </a:endParaRPr>
          </a:p>
          <a:p>
            <a:pPr algn="ctr"/>
            <a:endParaRPr lang="en-US" dirty="0" smtClean="0">
              <a:solidFill>
                <a:srgbClr val="0070C0"/>
              </a:solidFill>
            </a:endParaRPr>
          </a:p>
          <a:p>
            <a:pPr indent="-53975" algn="just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PONDERACION.-</a:t>
            </a:r>
            <a:r>
              <a:rPr lang="en-US" sz="2000" dirty="0" smtClean="0"/>
              <a:t>SUPONE VALORAR PARA PREFERIR LO QUE RESULTE “MAS IMPORTANTE”</a:t>
            </a:r>
          </a:p>
          <a:p>
            <a:pPr indent="42863" algn="just">
              <a:buFont typeface="Wingdings" panose="05000000000000000000" pitchFamily="2" charset="2"/>
              <a:buChar char="Ø"/>
              <a:tabLst>
                <a:tab pos="446088" algn="l"/>
              </a:tabLst>
            </a:pPr>
            <a:r>
              <a:rPr lang="en-US" dirty="0" smtClean="0">
                <a:solidFill>
                  <a:srgbClr val="0070C0"/>
                </a:solidFill>
              </a:rPr>
              <a:t>PRIORIZACION.- </a:t>
            </a:r>
            <a:r>
              <a:rPr lang="en-US" sz="2000" dirty="0" smtClean="0"/>
              <a:t>SUPONE VALORAR PARA ESTABLECER “PREPONDERANCIA</a:t>
            </a:r>
            <a:r>
              <a:rPr lang="en-US" sz="2000" dirty="0"/>
              <a:t> </a:t>
            </a:r>
            <a:r>
              <a:rPr lang="en-US" sz="2000" dirty="0" smtClean="0"/>
              <a:t>o PRIMACIA” </a:t>
            </a:r>
            <a:endParaRPr lang="es-PE" dirty="0" smtClean="0">
              <a:solidFill>
                <a:srgbClr val="0070C0"/>
              </a:solidFill>
            </a:endParaRPr>
          </a:p>
          <a:p>
            <a:endParaRPr lang="es-PE" dirty="0"/>
          </a:p>
        </p:txBody>
      </p:sp>
      <p:sp>
        <p:nvSpPr>
          <p:cNvPr id="2" name="Redondear rectángulo de esquina del mismo lado 1"/>
          <p:cNvSpPr/>
          <p:nvPr/>
        </p:nvSpPr>
        <p:spPr>
          <a:xfrm>
            <a:off x="332014" y="816429"/>
            <a:ext cx="4321629" cy="3080656"/>
          </a:xfrm>
          <a:prstGeom prst="round2Same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SIN EXPRESION DE CAUSA 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endParaRPr lang="en-US" sz="3600" b="1" dirty="0">
              <a:solidFill>
                <a:schemeClr val="bg1"/>
              </a:solidFill>
            </a:endParaRPr>
          </a:p>
          <a:p>
            <a:pPr algn="ctr"/>
            <a:endParaRPr lang="es-PE" dirty="0"/>
          </a:p>
        </p:txBody>
      </p:sp>
      <p:sp>
        <p:nvSpPr>
          <p:cNvPr id="4" name="Redondear rectángulo de esquina del mismo lado 3"/>
          <p:cNvSpPr/>
          <p:nvPr/>
        </p:nvSpPr>
        <p:spPr>
          <a:xfrm>
            <a:off x="7070271" y="729342"/>
            <a:ext cx="5007428" cy="3080657"/>
          </a:xfrm>
          <a:prstGeom prst="round2Same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FINALIDAD, PROPORCIONALIDAD,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RESPONSABILIDAD</a:t>
            </a:r>
          </a:p>
          <a:p>
            <a:pPr algn="ctr"/>
            <a:r>
              <a:rPr lang="en-US" sz="3200" dirty="0" err="1" smtClean="0">
                <a:solidFill>
                  <a:schemeClr val="bg1">
                    <a:lumMod val="95000"/>
                  </a:schemeClr>
                </a:solidFill>
              </a:rPr>
              <a:t>Quién</a:t>
            </a:r>
            <a:endParaRPr lang="en-US" sz="3200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Para </a:t>
            </a:r>
            <a:r>
              <a:rPr lang="en-US" sz="3200" dirty="0" err="1" smtClean="0">
                <a:solidFill>
                  <a:schemeClr val="bg1">
                    <a:lumMod val="95000"/>
                  </a:schemeClr>
                </a:solidFill>
              </a:rPr>
              <a:t>qué</a:t>
            </a:r>
            <a:endParaRPr lang="en-US" sz="3200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3200" dirty="0" err="1" smtClean="0">
                <a:solidFill>
                  <a:schemeClr val="bg1">
                    <a:lumMod val="95000"/>
                  </a:schemeClr>
                </a:solidFill>
              </a:rPr>
              <a:t>Por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95000"/>
                  </a:schemeClr>
                </a:solidFill>
              </a:rPr>
              <a:t>qué</a:t>
            </a:r>
            <a:endParaRPr lang="en-US" sz="32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es-PE" dirty="0"/>
          </a:p>
        </p:txBody>
      </p:sp>
      <p:sp>
        <p:nvSpPr>
          <p:cNvPr id="5" name="Elipse 4"/>
          <p:cNvSpPr/>
          <p:nvPr/>
        </p:nvSpPr>
        <p:spPr>
          <a:xfrm>
            <a:off x="4898571" y="1447800"/>
            <a:ext cx="1926772" cy="18179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6600" dirty="0" smtClean="0"/>
              <a:t>VS</a:t>
            </a:r>
            <a:endParaRPr lang="es-PE" sz="6600" dirty="0"/>
          </a:p>
        </p:txBody>
      </p:sp>
      <p:sp>
        <p:nvSpPr>
          <p:cNvPr id="6" name="Redondear rectángulo de esquina del mismo lado 5"/>
          <p:cNvSpPr/>
          <p:nvPr/>
        </p:nvSpPr>
        <p:spPr>
          <a:xfrm>
            <a:off x="250370" y="5334000"/>
            <a:ext cx="11854543" cy="1523999"/>
          </a:xfrm>
          <a:prstGeom prst="round2Same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lvl="3" indent="-396875" algn="just">
              <a:buFont typeface="Wingdings" panose="05000000000000000000" pitchFamily="2" charset="2"/>
              <a:buChar char="Ø"/>
            </a:pPr>
            <a:r>
              <a:rPr lang="es-PE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COEXISTENCIA.- Supone que la ponderación y la priorización no se hagan en abstracto sino para resolver cada caso concreto  y que en ningún caso impliquen la eliminación del otro derecho</a:t>
            </a:r>
            <a:endParaRPr lang="es-PE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585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4657" y="2206624"/>
            <a:ext cx="10515600" cy="4351338"/>
          </a:xfrm>
        </p:spPr>
        <p:txBody>
          <a:bodyPr>
            <a:normAutofit/>
          </a:bodyPr>
          <a:lstStyle/>
          <a:p>
            <a:endParaRPr lang="es-PE" dirty="0"/>
          </a:p>
          <a:p>
            <a:endParaRPr lang="es-PE" dirty="0" smtClean="0"/>
          </a:p>
          <a:p>
            <a:pPr marL="5834063" indent="0">
              <a:buNone/>
            </a:pPr>
            <a:endParaRPr lang="es-PE" sz="3600" dirty="0" smtClean="0"/>
          </a:p>
          <a:p>
            <a:pPr marL="5834063" indent="0">
              <a:buNone/>
            </a:pPr>
            <a:endParaRPr lang="es-PE" sz="3600" dirty="0"/>
          </a:p>
        </p:txBody>
      </p:sp>
      <p:sp>
        <p:nvSpPr>
          <p:cNvPr id="4" name="Rectángulo redondeado 3"/>
          <p:cNvSpPr/>
          <p:nvPr/>
        </p:nvSpPr>
        <p:spPr>
          <a:xfrm>
            <a:off x="152400" y="522514"/>
            <a:ext cx="11811000" cy="536665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8000" b="1" dirty="0">
                <a:solidFill>
                  <a:schemeClr val="bg1"/>
                </a:solidFill>
              </a:rPr>
              <a:t>MUCHAS GRACIAS </a:t>
            </a:r>
          </a:p>
          <a:p>
            <a:pPr marL="5834063" indent="0">
              <a:buNone/>
            </a:pPr>
            <a:endParaRPr lang="es-PE" dirty="0" smtClean="0">
              <a:solidFill>
                <a:schemeClr val="bg1"/>
              </a:solidFill>
            </a:endParaRPr>
          </a:p>
          <a:p>
            <a:pPr marL="5834063" indent="0">
              <a:buNone/>
            </a:pPr>
            <a:endParaRPr lang="es-PE" dirty="0">
              <a:solidFill>
                <a:schemeClr val="bg1"/>
              </a:solidFill>
            </a:endParaRPr>
          </a:p>
          <a:p>
            <a:pPr marL="5834063" indent="0">
              <a:buNone/>
            </a:pPr>
            <a:endParaRPr lang="es-PE" dirty="0" smtClean="0">
              <a:solidFill>
                <a:schemeClr val="bg1"/>
              </a:solidFill>
            </a:endParaRPr>
          </a:p>
          <a:p>
            <a:pPr marL="5834063" indent="0">
              <a:buNone/>
            </a:pPr>
            <a:endParaRPr lang="es-PE" dirty="0">
              <a:solidFill>
                <a:schemeClr val="bg1"/>
              </a:solidFill>
            </a:endParaRPr>
          </a:p>
          <a:p>
            <a:pPr marL="5834063" indent="0">
              <a:buNone/>
            </a:pPr>
            <a:endParaRPr lang="es-PE" dirty="0" smtClean="0">
              <a:solidFill>
                <a:schemeClr val="bg1"/>
              </a:solidFill>
            </a:endParaRPr>
          </a:p>
          <a:p>
            <a:pPr marL="5834063" indent="0">
              <a:buNone/>
            </a:pPr>
            <a:endParaRPr lang="es-PE" dirty="0">
              <a:solidFill>
                <a:schemeClr val="bg1"/>
              </a:solidFill>
            </a:endParaRPr>
          </a:p>
          <a:p>
            <a:pPr marL="5834063" indent="0">
              <a:buNone/>
            </a:pPr>
            <a:r>
              <a:rPr lang="es-PE" sz="4000" dirty="0" smtClean="0">
                <a:solidFill>
                  <a:schemeClr val="bg1"/>
                </a:solidFill>
              </a:rPr>
              <a:t>José </a:t>
            </a:r>
            <a:r>
              <a:rPr lang="es-PE" sz="4000" dirty="0">
                <a:solidFill>
                  <a:schemeClr val="bg1"/>
                </a:solidFill>
              </a:rPr>
              <a:t>Alvaro Quiroga León </a:t>
            </a:r>
          </a:p>
          <a:p>
            <a:pPr marL="5834063" indent="0">
              <a:buNone/>
            </a:pPr>
            <a:r>
              <a:rPr lang="es-PE" sz="3200" dirty="0">
                <a:solidFill>
                  <a:srgbClr val="FFFF00"/>
                </a:solidFill>
              </a:rPr>
              <a:t>joseaql@hotmail.com</a:t>
            </a:r>
          </a:p>
          <a:p>
            <a:pPr algn="ctr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xmlns="" val="11618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6145" y="0"/>
            <a:ext cx="9671855" cy="1143000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  <a:defRPr/>
            </a:pPr>
            <a:r>
              <a:rPr lang="es-E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DE PROTECCIÓN DE DATOS </a:t>
            </a:r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PERSONALES</a:t>
            </a:r>
            <a:r>
              <a:rPr lang="es-E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</a:t>
            </a:r>
            <a:r>
              <a:rPr lang="es-E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Nº 29733</a:t>
            </a:r>
            <a:endParaRPr lang="es-P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1258" y="1505745"/>
            <a:ext cx="11288485" cy="1857941"/>
          </a:xfrm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s-ES" dirty="0"/>
              <a:t>Garantiza el derecho fundamental a la protección de los datos personales previsto en el artículo 2°, numeral 6, de la Constitución Política del Perú.</a:t>
            </a:r>
          </a:p>
          <a:p>
            <a:pPr eaLnBrk="1" hangingPunct="1">
              <a:defRPr/>
            </a:pPr>
            <a:r>
              <a:rPr lang="es-ES" b="1" dirty="0">
                <a:solidFill>
                  <a:srgbClr val="C00000"/>
                </a:solidFill>
              </a:rPr>
              <a:t>Crea la Autoridad Nacional de Protección de Datos Personales.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736771" y="3505200"/>
            <a:ext cx="6139543" cy="304800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Solo </a:t>
            </a:r>
            <a:r>
              <a:rPr lang="en-US" sz="2800" dirty="0">
                <a:solidFill>
                  <a:schemeClr val="tx1"/>
                </a:solidFill>
              </a:rPr>
              <a:t>se </a:t>
            </a:r>
            <a:r>
              <a:rPr lang="en-US" sz="2800" dirty="0" err="1">
                <a:solidFill>
                  <a:schemeClr val="tx1"/>
                </a:solidFill>
              </a:rPr>
              <a:t>exceptuan</a:t>
            </a:r>
            <a:r>
              <a:rPr lang="en-US" sz="2800" dirty="0">
                <a:solidFill>
                  <a:schemeClr val="tx1"/>
                </a:solidFill>
              </a:rPr>
              <a:t> los </a:t>
            </a:r>
            <a:r>
              <a:rPr lang="en-US" sz="2800" dirty="0" err="1">
                <a:solidFill>
                  <a:schemeClr val="tx1"/>
                </a:solidFill>
              </a:rPr>
              <a:t>tratamientos</a:t>
            </a:r>
            <a:r>
              <a:rPr lang="en-US" sz="2800" dirty="0">
                <a:solidFill>
                  <a:schemeClr val="tx1"/>
                </a:solidFill>
              </a:rPr>
              <a:t> de las </a:t>
            </a:r>
            <a:r>
              <a:rPr lang="en-US" sz="2800" dirty="0" err="1">
                <a:solidFill>
                  <a:schemeClr val="tx1"/>
                </a:solidFill>
              </a:rPr>
              <a:t>entidades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competentes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destinados</a:t>
            </a:r>
            <a:r>
              <a:rPr lang="en-US" sz="2800" dirty="0">
                <a:solidFill>
                  <a:schemeClr val="tx1"/>
                </a:solidFill>
              </a:rPr>
              <a:t> a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err="1">
                <a:solidFill>
                  <a:schemeClr val="tx1"/>
                </a:solidFill>
              </a:rPr>
              <a:t>Defensa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Nacional</a:t>
            </a:r>
            <a:r>
              <a:rPr lang="en-US" sz="2800" dirty="0">
                <a:solidFill>
                  <a:schemeClr val="tx1"/>
                </a:solidFill>
              </a:rPr>
              <a:t>,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Seguridad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Pública</a:t>
            </a:r>
            <a:r>
              <a:rPr lang="en-US" sz="2800" dirty="0">
                <a:solidFill>
                  <a:schemeClr val="tx1"/>
                </a:solidFill>
              </a:rPr>
              <a:t> e 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Investigación</a:t>
            </a:r>
            <a:r>
              <a:rPr lang="en-US" sz="2800" dirty="0">
                <a:solidFill>
                  <a:schemeClr val="tx1"/>
                </a:solidFill>
              </a:rPr>
              <a:t> o </a:t>
            </a:r>
            <a:r>
              <a:rPr lang="en-US" sz="2800" dirty="0" err="1">
                <a:solidFill>
                  <a:schemeClr val="tx1"/>
                </a:solidFill>
              </a:rPr>
              <a:t>persecusión</a:t>
            </a:r>
            <a:r>
              <a:rPr lang="en-US" sz="2800" dirty="0">
                <a:solidFill>
                  <a:schemeClr val="tx1"/>
                </a:solidFill>
              </a:rPr>
              <a:t> del </a:t>
            </a:r>
            <a:r>
              <a:rPr lang="en-US" sz="2800" dirty="0" err="1">
                <a:solidFill>
                  <a:schemeClr val="tx1"/>
                </a:solidFill>
              </a:rPr>
              <a:t>delito</a:t>
            </a:r>
            <a:endParaRPr lang="es-PE" sz="2800" dirty="0">
              <a:solidFill>
                <a:schemeClr val="tx1"/>
              </a:solidFill>
            </a:endParaRPr>
          </a:p>
          <a:p>
            <a:pPr algn="ctr"/>
            <a:endParaRPr lang="es-PE" dirty="0"/>
          </a:p>
        </p:txBody>
      </p:sp>
      <p:sp>
        <p:nvSpPr>
          <p:cNvPr id="6" name="5 Rectángulo"/>
          <p:cNvSpPr/>
          <p:nvPr/>
        </p:nvSpPr>
        <p:spPr>
          <a:xfrm>
            <a:off x="261258" y="3505200"/>
            <a:ext cx="5301342" cy="3048000"/>
          </a:xfrm>
          <a:prstGeom prst="rect">
            <a:avLst/>
          </a:prstGeom>
          <a:solidFill>
            <a:srgbClr val="00B0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>
                <a:solidFill>
                  <a:schemeClr val="tx1"/>
                </a:solidFill>
              </a:rPr>
              <a:t>Se </a:t>
            </a:r>
            <a:r>
              <a:rPr lang="en-US" sz="2800" dirty="0" err="1">
                <a:solidFill>
                  <a:schemeClr val="tx1"/>
                </a:solidFill>
              </a:rPr>
              <a:t>aplica</a:t>
            </a:r>
            <a:r>
              <a:rPr lang="en-US" sz="2800" dirty="0">
                <a:solidFill>
                  <a:schemeClr val="tx1"/>
                </a:solidFill>
              </a:rPr>
              <a:t> a los </a:t>
            </a:r>
            <a:r>
              <a:rPr lang="en-US" sz="2800" dirty="0" err="1">
                <a:solidFill>
                  <a:schemeClr val="tx1"/>
                </a:solidFill>
              </a:rPr>
              <a:t>tratamientos</a:t>
            </a:r>
            <a:r>
              <a:rPr lang="en-US" sz="2800" dirty="0">
                <a:solidFill>
                  <a:schemeClr val="tx1"/>
                </a:solidFill>
              </a:rPr>
              <a:t> de </a:t>
            </a:r>
            <a:r>
              <a:rPr lang="en-US" sz="2800" dirty="0" err="1">
                <a:solidFill>
                  <a:schemeClr val="tx1"/>
                </a:solidFill>
              </a:rPr>
              <a:t>datos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realizados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por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Personas </a:t>
            </a:r>
            <a:r>
              <a:rPr lang="en-US" sz="3200" dirty="0" err="1">
                <a:solidFill>
                  <a:schemeClr val="tx1"/>
                </a:solidFill>
              </a:rPr>
              <a:t>naturales</a:t>
            </a:r>
            <a:r>
              <a:rPr lang="en-US" sz="3200" dirty="0">
                <a:solidFill>
                  <a:schemeClr val="tx1"/>
                </a:solidFill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Personas </a:t>
            </a:r>
            <a:r>
              <a:rPr lang="en-US" sz="3200" dirty="0" err="1">
                <a:solidFill>
                  <a:schemeClr val="tx1"/>
                </a:solidFill>
              </a:rPr>
              <a:t>jurídicas</a:t>
            </a:r>
            <a:r>
              <a:rPr lang="en-US" sz="3200" dirty="0">
                <a:solidFill>
                  <a:schemeClr val="tx1"/>
                </a:solidFill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err="1">
                <a:solidFill>
                  <a:schemeClr val="tx1"/>
                </a:solidFill>
              </a:rPr>
              <a:t>Entidades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públicas</a:t>
            </a:r>
            <a:endParaRPr lang="en-US" sz="3200" dirty="0">
              <a:solidFill>
                <a:schemeClr val="tx1"/>
              </a:solidFill>
            </a:endParaRPr>
          </a:p>
          <a:p>
            <a:pPr algn="ctr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xmlns="" val="288254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Diagrama"/>
          <p:cNvGraphicFramePr/>
          <p:nvPr>
            <p:extLst>
              <p:ext uri="{D42A27DB-BD31-4B8C-83A1-F6EECF244321}">
                <p14:modId xmlns:p14="http://schemas.microsoft.com/office/powerpoint/2010/main" xmlns="" val="3519288916"/>
              </p:ext>
            </p:extLst>
          </p:nvPr>
        </p:nvGraphicFramePr>
        <p:xfrm>
          <a:off x="179511" y="119743"/>
          <a:ext cx="11762117" cy="6452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2171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3688968673"/>
              </p:ext>
            </p:extLst>
          </p:nvPr>
        </p:nvGraphicFramePr>
        <p:xfrm>
          <a:off x="484415" y="43542"/>
          <a:ext cx="11811000" cy="753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Conector recto 6"/>
          <p:cNvCxnSpPr/>
          <p:nvPr/>
        </p:nvCxnSpPr>
        <p:spPr>
          <a:xfrm>
            <a:off x="5715000" y="1360714"/>
            <a:ext cx="0" cy="5987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180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171" y="0"/>
            <a:ext cx="11070771" cy="98072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FUNCIONES DE LA APDP 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2800" b="1" dirty="0" smtClean="0">
                <a:solidFill>
                  <a:srgbClr val="0070C0"/>
                </a:solidFill>
              </a:rPr>
              <a:t>CON COMPETENCIA NACIONAL</a:t>
            </a:r>
            <a:endParaRPr lang="es-PE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08677324"/>
              </p:ext>
            </p:extLst>
          </p:nvPr>
        </p:nvGraphicFramePr>
        <p:xfrm>
          <a:off x="555171" y="903514"/>
          <a:ext cx="10580914" cy="612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9616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513" y="141514"/>
            <a:ext cx="11691257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s-PE" altLang="es-PE" sz="3600" b="1" dirty="0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es-PE" altLang="es-PE" sz="3600" b="1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s-PE" altLang="es-PE" sz="3100" b="1" dirty="0" smtClean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TAREAS ESTABLECIDAS EN LA LEY Y EL REGLAMENTO DE LA LPDP</a:t>
            </a:r>
            <a:r>
              <a:rPr lang="es-PE" altLang="es-PE" sz="3100" b="1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es-PE" altLang="es-PE" sz="3100" b="1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s-PE" altLang="es-PE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Transitorias </a:t>
            </a:r>
            <a:r>
              <a:rPr lang="es-PE" altLang="es-PE" sz="3100" b="1" dirty="0" smtClean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es-PE" altLang="es-PE" sz="31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Permanentes</a:t>
            </a:r>
            <a:r>
              <a:rPr lang="es-PE" altLang="es-PE" b="1" dirty="0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es-PE" altLang="es-PE" b="1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2143" y="1937657"/>
            <a:ext cx="11832771" cy="5562600"/>
          </a:xfrm>
        </p:spPr>
        <p:txBody>
          <a:bodyPr numCol="2">
            <a:no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n-US" altLang="es-PE" sz="24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Reglamentación</a:t>
            </a:r>
          </a:p>
          <a:p>
            <a:pPr>
              <a:spcBef>
                <a:spcPts val="1200"/>
              </a:spcBef>
              <a:spcAft>
                <a:spcPts val="300"/>
              </a:spcAft>
              <a:buNone/>
            </a:pPr>
            <a:r>
              <a:rPr lang="en-US" altLang="es-PE" sz="2000" dirty="0">
                <a:latin typeface="+mj-lt"/>
                <a:cs typeface="Times New Roman" panose="02020603050405020304" pitchFamily="18" charset="0"/>
              </a:rPr>
              <a:t>Se </a:t>
            </a:r>
            <a:r>
              <a:rPr lang="en-US" altLang="es-PE" sz="2000" dirty="0" err="1">
                <a:latin typeface="+mj-lt"/>
                <a:cs typeface="Times New Roman" panose="02020603050405020304" pitchFamily="18" charset="0"/>
              </a:rPr>
              <a:t>hizo</a:t>
            </a:r>
            <a:r>
              <a:rPr lang="en-US" altLang="es-PE" sz="20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es-PE" sz="2000" dirty="0" err="1">
                <a:latin typeface="+mj-lt"/>
                <a:cs typeface="Times New Roman" panose="02020603050405020304" pitchFamily="18" charset="0"/>
              </a:rPr>
              <a:t>dentro</a:t>
            </a:r>
            <a:r>
              <a:rPr lang="en-US" altLang="es-PE" sz="2000" dirty="0">
                <a:latin typeface="+mj-lt"/>
                <a:cs typeface="Times New Roman" panose="02020603050405020304" pitchFamily="18" charset="0"/>
              </a:rPr>
              <a:t> del </a:t>
            </a:r>
            <a:r>
              <a:rPr lang="en-US" altLang="es-PE" sz="2000" dirty="0" err="1">
                <a:latin typeface="+mj-lt"/>
                <a:cs typeface="Times New Roman" panose="02020603050405020304" pitchFamily="18" charset="0"/>
              </a:rPr>
              <a:t>plazo</a:t>
            </a:r>
            <a:r>
              <a:rPr lang="en-US" altLang="es-PE" sz="2000" dirty="0">
                <a:latin typeface="+mj-lt"/>
                <a:cs typeface="Times New Roman" panose="02020603050405020304" pitchFamily="18" charset="0"/>
              </a:rPr>
              <a:t> de 120 </a:t>
            </a:r>
            <a:r>
              <a:rPr lang="en-US" altLang="es-PE" sz="2000" dirty="0" err="1">
                <a:latin typeface="+mj-lt"/>
                <a:cs typeface="Times New Roman" panose="02020603050405020304" pitchFamily="18" charset="0"/>
              </a:rPr>
              <a:t>días</a:t>
            </a:r>
            <a:endParaRPr lang="en-US" altLang="es-PE" sz="2000" dirty="0">
              <a:latin typeface="+mj-lt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s-PE" altLang="es-PE" sz="24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Adecuación Normativa</a:t>
            </a:r>
          </a:p>
          <a:p>
            <a:pPr marL="0" indent="0" algn="just">
              <a:buNone/>
            </a:pPr>
            <a:r>
              <a:rPr lang="es-PE" altLang="es-PE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Se solicitó a los sectores del Ejecutivo</a:t>
            </a:r>
          </a:p>
          <a:p>
            <a:pPr marL="0" indent="0" algn="just">
              <a:buNone/>
            </a:pPr>
            <a:r>
              <a:rPr lang="es-PE" altLang="es-PE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s-PE" altLang="es-PE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r>
              <a:rPr lang="es-PE" altLang="es-PE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incluyó a los órganos autónomos</a:t>
            </a:r>
            <a:r>
              <a:rPr lang="es-PE" altLang="es-PE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s-PE" altLang="es-PE" sz="24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Directiva </a:t>
            </a:r>
            <a:r>
              <a:rPr lang="es-PE" altLang="es-PE" sz="24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de Seguridad</a:t>
            </a:r>
          </a:p>
          <a:p>
            <a:pPr marL="0" indent="0" algn="just">
              <a:buNone/>
            </a:pPr>
            <a:r>
              <a:rPr lang="es-ES" altLang="es-PE" sz="2000" dirty="0">
                <a:latin typeface="+mj-lt"/>
              </a:rPr>
              <a:t>En octubre de 2013 se aprobó</a:t>
            </a:r>
            <a:r>
              <a:rPr lang="es-ES" altLang="es-PE" sz="2000" dirty="0" smtClean="0">
                <a:latin typeface="+mj-lt"/>
              </a:rPr>
              <a:t>.</a:t>
            </a:r>
          </a:p>
          <a:p>
            <a:pPr algn="just"/>
            <a:r>
              <a:rPr lang="es-ES" altLang="es-PE" sz="2400" b="1" dirty="0" smtClean="0">
                <a:solidFill>
                  <a:srgbClr val="0070C0"/>
                </a:solidFill>
                <a:latin typeface="+mj-lt"/>
              </a:rPr>
              <a:t>Directiva </a:t>
            </a:r>
            <a:r>
              <a:rPr lang="es-ES" altLang="es-PE" sz="2400" b="1" dirty="0">
                <a:solidFill>
                  <a:srgbClr val="0070C0"/>
                </a:solidFill>
                <a:latin typeface="+mj-lt"/>
              </a:rPr>
              <a:t>Ministerio de Desarrollo e </a:t>
            </a:r>
            <a:endParaRPr lang="es-ES" altLang="es-PE" sz="2400" b="1" dirty="0" smtClean="0">
              <a:solidFill>
                <a:srgbClr val="0070C0"/>
              </a:solidFill>
              <a:latin typeface="+mj-lt"/>
            </a:endParaRPr>
          </a:p>
          <a:p>
            <a:pPr marL="0" indent="0" algn="just">
              <a:buNone/>
            </a:pPr>
            <a:r>
              <a:rPr lang="es-ES" altLang="es-PE" sz="2400" b="1" dirty="0" smtClean="0">
                <a:solidFill>
                  <a:srgbClr val="0070C0"/>
                </a:solidFill>
                <a:latin typeface="+mj-lt"/>
              </a:rPr>
              <a:t>Inclusión </a:t>
            </a:r>
            <a:r>
              <a:rPr lang="es-ES" altLang="es-PE" sz="2400" b="1" dirty="0">
                <a:solidFill>
                  <a:srgbClr val="0070C0"/>
                </a:solidFill>
                <a:latin typeface="+mj-lt"/>
              </a:rPr>
              <a:t>Social- </a:t>
            </a:r>
          </a:p>
          <a:p>
            <a:pPr marL="0" indent="0" algn="just">
              <a:buNone/>
            </a:pPr>
            <a:r>
              <a:rPr lang="es-ES" altLang="es-PE" sz="2000" dirty="0" smtClean="0">
                <a:latin typeface="+mj-lt"/>
              </a:rPr>
              <a:t>En julio de 2014 se aprobó RD 060/DGPDP</a:t>
            </a:r>
          </a:p>
          <a:p>
            <a:pPr marL="0" indent="0" algn="just">
              <a:buNone/>
            </a:pPr>
            <a:endParaRPr lang="es-ES" altLang="es-PE" sz="2000" dirty="0">
              <a:latin typeface="+mj-lt"/>
            </a:endParaRPr>
          </a:p>
          <a:p>
            <a:pPr marL="0" indent="0" algn="just">
              <a:buNone/>
            </a:pPr>
            <a:endParaRPr lang="es-ES" altLang="es-PE" sz="2000" dirty="0"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altLang="es-PE" sz="2400" dirty="0">
                <a:solidFill>
                  <a:srgbClr val="00B050"/>
                </a:solidFill>
                <a:latin typeface="+mj-lt"/>
              </a:rPr>
              <a:t> </a:t>
            </a:r>
            <a:r>
              <a:rPr lang="es-PE" altLang="es-PE" sz="2400" b="1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Absolución de consultas</a:t>
            </a:r>
          </a:p>
          <a:p>
            <a:pPr marL="0" indent="0" algn="just">
              <a:buNone/>
            </a:pPr>
            <a:r>
              <a:rPr lang="es-PE" altLang="es-PE" sz="2000" dirty="0">
                <a:latin typeface="+mj-lt"/>
              </a:rPr>
              <a:t>Más de 700 consultas, escritas telefónicas y por correo electrónico. </a:t>
            </a:r>
          </a:p>
          <a:p>
            <a:pPr marL="0" indent="0" algn="just">
              <a:buNone/>
            </a:pPr>
            <a:r>
              <a:rPr lang="es-PE" altLang="es-PE" sz="2000" dirty="0">
                <a:latin typeface="+mj-lt"/>
              </a:rPr>
              <a:t>Las principales consultas atendidas de forma escrita han sido subidas a la página web del MINJUS.</a:t>
            </a:r>
          </a:p>
          <a:p>
            <a:pPr algn="just"/>
            <a:r>
              <a:rPr lang="es-PE" altLang="es-PE" sz="2400" b="1" dirty="0" smtClean="0">
                <a:solidFill>
                  <a:srgbClr val="00B050"/>
                </a:solidFill>
                <a:latin typeface="+mj-lt"/>
              </a:rPr>
              <a:t>Difusión </a:t>
            </a:r>
            <a:r>
              <a:rPr lang="es-PE" altLang="es-PE" sz="2400" b="1" dirty="0">
                <a:solidFill>
                  <a:srgbClr val="00B050"/>
                </a:solidFill>
                <a:latin typeface="+mj-lt"/>
              </a:rPr>
              <a:t>y orientación </a:t>
            </a:r>
          </a:p>
          <a:p>
            <a:pPr marL="0" indent="0" algn="just">
              <a:buNone/>
            </a:pPr>
            <a:r>
              <a:rPr lang="es-PE" altLang="es-PE" sz="2000" dirty="0">
                <a:latin typeface="+mj-lt"/>
              </a:rPr>
              <a:t>Mas </a:t>
            </a:r>
            <a:r>
              <a:rPr lang="es-PE" altLang="es-PE" sz="2000" dirty="0" smtClean="0">
                <a:latin typeface="+mj-lt"/>
              </a:rPr>
              <a:t>de </a:t>
            </a:r>
            <a:r>
              <a:rPr lang="es-PE" altLang="es-PE" sz="2000" dirty="0">
                <a:latin typeface="+mj-lt"/>
              </a:rPr>
              <a:t>5,000 personas directamente </a:t>
            </a:r>
            <a:r>
              <a:rPr lang="es-PE" altLang="es-PE" sz="2000" dirty="0" smtClean="0">
                <a:latin typeface="+mj-lt"/>
              </a:rPr>
              <a:t>capacitadas</a:t>
            </a:r>
          </a:p>
          <a:p>
            <a:pPr algn="just"/>
            <a:r>
              <a:rPr lang="es-PE" altLang="es-PE" sz="2400" b="1" dirty="0" smtClean="0">
                <a:solidFill>
                  <a:srgbClr val="00B050"/>
                </a:solidFill>
                <a:latin typeface="+mj-lt"/>
              </a:rPr>
              <a:t>Supervisiones </a:t>
            </a:r>
          </a:p>
          <a:p>
            <a:pPr algn="just">
              <a:spcBef>
                <a:spcPts val="1200"/>
              </a:spcBef>
              <a:spcAft>
                <a:spcPts val="300"/>
              </a:spcAft>
            </a:pPr>
            <a:r>
              <a:rPr lang="es-PE" altLang="es-PE" sz="2000" dirty="0" smtClean="0">
                <a:latin typeface="+mj-lt"/>
              </a:rPr>
              <a:t>Ya se han iniciado en Lima y provincias</a:t>
            </a:r>
          </a:p>
          <a:p>
            <a:pPr algn="just">
              <a:spcBef>
                <a:spcPts val="1200"/>
              </a:spcBef>
              <a:spcAft>
                <a:spcPts val="300"/>
              </a:spcAft>
            </a:pPr>
            <a:r>
              <a:rPr lang="es-PE" altLang="es-PE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Inscripción </a:t>
            </a:r>
            <a:r>
              <a:rPr lang="es-PE" altLang="es-PE" sz="2400" b="1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de Bancos ante el Registro.</a:t>
            </a:r>
          </a:p>
          <a:p>
            <a:pPr algn="just">
              <a:spcBef>
                <a:spcPts val="1200"/>
              </a:spcBef>
              <a:spcAft>
                <a:spcPts val="300"/>
              </a:spcAft>
            </a:pPr>
            <a:r>
              <a:rPr lang="es-PE" altLang="es-PE" sz="1800" dirty="0">
                <a:latin typeface="+mj-lt"/>
                <a:cs typeface="Times New Roman" panose="02020603050405020304" pitchFamily="18" charset="0"/>
              </a:rPr>
              <a:t>Es lento pero su número es creciente.</a:t>
            </a:r>
          </a:p>
          <a:p>
            <a:pPr marL="0" indent="0" algn="just">
              <a:buNone/>
            </a:pPr>
            <a:endParaRPr lang="es-PE" altLang="es-P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252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2.luventicus.org/mapas/peru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7760" y="0"/>
            <a:ext cx="5672897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lamada rectangular redondeada 4"/>
          <p:cNvSpPr/>
          <p:nvPr/>
        </p:nvSpPr>
        <p:spPr>
          <a:xfrm>
            <a:off x="5043726" y="506542"/>
            <a:ext cx="914400" cy="690401"/>
          </a:xfrm>
          <a:prstGeom prst="wedgeRoundRectCallout">
            <a:avLst>
              <a:gd name="adj1" fmla="val -10833"/>
              <a:gd name="adj2" fmla="val 162515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PIURA</a:t>
            </a:r>
          </a:p>
          <a:p>
            <a:pPr algn="ctr"/>
            <a:endParaRPr lang="es-PE" dirty="0"/>
          </a:p>
        </p:txBody>
      </p:sp>
      <p:sp>
        <p:nvSpPr>
          <p:cNvPr id="6" name="Llamada rectangular redondeada 5"/>
          <p:cNvSpPr/>
          <p:nvPr/>
        </p:nvSpPr>
        <p:spPr>
          <a:xfrm>
            <a:off x="5030511" y="2732520"/>
            <a:ext cx="1111569" cy="750864"/>
          </a:xfrm>
          <a:prstGeom prst="wedgeRoundRectCallout">
            <a:avLst>
              <a:gd name="adj1" fmla="val 35488"/>
              <a:gd name="adj2" fmla="val -76841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CHICLAYO</a:t>
            </a:r>
          </a:p>
        </p:txBody>
      </p:sp>
      <p:sp>
        <p:nvSpPr>
          <p:cNvPr id="7" name="Llamada rectangular redondeada 6"/>
          <p:cNvSpPr/>
          <p:nvPr/>
        </p:nvSpPr>
        <p:spPr>
          <a:xfrm>
            <a:off x="5018215" y="3591439"/>
            <a:ext cx="1511617" cy="700806"/>
          </a:xfrm>
          <a:prstGeom prst="wedgeRoundRectCallout">
            <a:avLst>
              <a:gd name="adj1" fmla="val 36504"/>
              <a:gd name="adj2" fmla="val -121458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TRUJILLO</a:t>
            </a:r>
          </a:p>
        </p:txBody>
      </p:sp>
      <p:sp>
        <p:nvSpPr>
          <p:cNvPr id="9" name="Llamada rectangular redondeada 8"/>
          <p:cNvSpPr/>
          <p:nvPr/>
        </p:nvSpPr>
        <p:spPr>
          <a:xfrm>
            <a:off x="5582262" y="5238389"/>
            <a:ext cx="1022985" cy="818805"/>
          </a:xfrm>
          <a:prstGeom prst="wedgeRoundRectCallout">
            <a:avLst>
              <a:gd name="adj1" fmla="val 149678"/>
              <a:gd name="adj2" fmla="val -6246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ICA</a:t>
            </a:r>
          </a:p>
        </p:txBody>
      </p:sp>
      <p:sp>
        <p:nvSpPr>
          <p:cNvPr id="10" name="Llamada rectangular redondeada 9"/>
          <p:cNvSpPr/>
          <p:nvPr/>
        </p:nvSpPr>
        <p:spPr>
          <a:xfrm>
            <a:off x="8229029" y="6099035"/>
            <a:ext cx="1157288" cy="710915"/>
          </a:xfrm>
          <a:prstGeom prst="wedgeRoundRectCallout">
            <a:avLst>
              <a:gd name="adj1" fmla="val 81854"/>
              <a:gd name="adj2" fmla="val 3412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TACNA</a:t>
            </a:r>
          </a:p>
        </p:txBody>
      </p:sp>
      <p:sp>
        <p:nvSpPr>
          <p:cNvPr id="11" name="Llamada rectangular redondeada 10"/>
          <p:cNvSpPr/>
          <p:nvPr/>
        </p:nvSpPr>
        <p:spPr>
          <a:xfrm>
            <a:off x="6910226" y="5631578"/>
            <a:ext cx="1191576" cy="822914"/>
          </a:xfrm>
          <a:prstGeom prst="wedgeRoundRectCallout">
            <a:avLst>
              <a:gd name="adj1" fmla="val 152048"/>
              <a:gd name="adj2" fmla="val -1322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AREQUIPA</a:t>
            </a:r>
          </a:p>
        </p:txBody>
      </p:sp>
      <p:sp>
        <p:nvSpPr>
          <p:cNvPr id="12" name="Llamada rectangular redondeada 11"/>
          <p:cNvSpPr/>
          <p:nvPr/>
        </p:nvSpPr>
        <p:spPr>
          <a:xfrm>
            <a:off x="8119417" y="4453315"/>
            <a:ext cx="1217295" cy="701014"/>
          </a:xfrm>
          <a:prstGeom prst="wedgeRoundRectCallout">
            <a:avLst>
              <a:gd name="adj1" fmla="val 127995"/>
              <a:gd name="adj2" fmla="val -3206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CUSCO</a:t>
            </a:r>
          </a:p>
        </p:txBody>
      </p:sp>
      <p:sp>
        <p:nvSpPr>
          <p:cNvPr id="13" name="Llamada ovalada 12"/>
          <p:cNvSpPr/>
          <p:nvPr/>
        </p:nvSpPr>
        <p:spPr>
          <a:xfrm>
            <a:off x="7901933" y="346522"/>
            <a:ext cx="1188720" cy="774952"/>
          </a:xfrm>
          <a:prstGeom prst="wedgeEllipseCallout">
            <a:avLst>
              <a:gd name="adj1" fmla="val 9010"/>
              <a:gd name="adj2" fmla="val 96865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IQUITOS</a:t>
            </a:r>
          </a:p>
        </p:txBody>
      </p:sp>
      <p:sp>
        <p:nvSpPr>
          <p:cNvPr id="14" name="Llamada ovalada 13"/>
          <p:cNvSpPr/>
          <p:nvPr/>
        </p:nvSpPr>
        <p:spPr>
          <a:xfrm>
            <a:off x="8771111" y="2077707"/>
            <a:ext cx="1347308" cy="898152"/>
          </a:xfrm>
          <a:prstGeom prst="wedgeEllipseCallout">
            <a:avLst>
              <a:gd name="adj1" fmla="val -98298"/>
              <a:gd name="adj2" fmla="val 6402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PUCALLPA</a:t>
            </a:r>
          </a:p>
        </p:txBody>
      </p:sp>
      <p:sp>
        <p:nvSpPr>
          <p:cNvPr id="15" name="Llamada ovalada 14"/>
          <p:cNvSpPr/>
          <p:nvPr/>
        </p:nvSpPr>
        <p:spPr>
          <a:xfrm>
            <a:off x="7204006" y="3438619"/>
            <a:ext cx="1528638" cy="806031"/>
          </a:xfrm>
          <a:prstGeom prst="wedgeEllipseCallout">
            <a:avLst>
              <a:gd name="adj1" fmla="val -3377"/>
              <a:gd name="adj2" fmla="val 155671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HUANCAYO</a:t>
            </a:r>
          </a:p>
        </p:txBody>
      </p:sp>
      <p:sp>
        <p:nvSpPr>
          <p:cNvPr id="16" name="Llamada ovalada 15"/>
          <p:cNvSpPr/>
          <p:nvPr/>
        </p:nvSpPr>
        <p:spPr>
          <a:xfrm>
            <a:off x="6129931" y="565906"/>
            <a:ext cx="1240154" cy="761073"/>
          </a:xfrm>
          <a:prstGeom prst="wedgeEllipseCallout">
            <a:avLst>
              <a:gd name="adj1" fmla="val -85682"/>
              <a:gd name="adj2" fmla="val 75467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TUMBES</a:t>
            </a:r>
          </a:p>
        </p:txBody>
      </p:sp>
      <p:sp>
        <p:nvSpPr>
          <p:cNvPr id="17" name="Llamada ovalada 16"/>
          <p:cNvSpPr/>
          <p:nvPr/>
        </p:nvSpPr>
        <p:spPr>
          <a:xfrm>
            <a:off x="7122257" y="1257741"/>
            <a:ext cx="1409914" cy="825130"/>
          </a:xfrm>
          <a:prstGeom prst="wedgeEllipseCallout">
            <a:avLst>
              <a:gd name="adj1" fmla="val -50889"/>
              <a:gd name="adj2" fmla="val 106942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/>
                </a:solidFill>
              </a:rPr>
              <a:t>TARAPOTO</a:t>
            </a:r>
          </a:p>
        </p:txBody>
      </p:sp>
      <p:sp>
        <p:nvSpPr>
          <p:cNvPr id="18" name="CuadroTexto 17"/>
          <p:cNvSpPr txBox="1"/>
          <p:nvPr/>
        </p:nvSpPr>
        <p:spPr>
          <a:xfrm rot="16200000">
            <a:off x="-2871352" y="3013498"/>
            <a:ext cx="6858002" cy="830997"/>
          </a:xfrm>
          <a:prstGeom prst="rect">
            <a:avLst/>
          </a:prstGeom>
          <a:solidFill>
            <a:schemeClr val="bg2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PE" sz="4800" dirty="0">
                <a:solidFill>
                  <a:srgbClr val="0070C0"/>
                </a:solidFill>
              </a:rPr>
              <a:t>LA  APDP  EN  PROVINCIAS </a:t>
            </a:r>
          </a:p>
        </p:txBody>
      </p:sp>
      <p:sp>
        <p:nvSpPr>
          <p:cNvPr id="19" name="Elipse 18"/>
          <p:cNvSpPr/>
          <p:nvPr/>
        </p:nvSpPr>
        <p:spPr>
          <a:xfrm>
            <a:off x="5056983" y="844030"/>
            <a:ext cx="864036" cy="321344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150</a:t>
            </a:r>
          </a:p>
        </p:txBody>
      </p:sp>
      <p:sp>
        <p:nvSpPr>
          <p:cNvPr id="20" name="Elipse 19"/>
          <p:cNvSpPr/>
          <p:nvPr/>
        </p:nvSpPr>
        <p:spPr>
          <a:xfrm>
            <a:off x="5152717" y="3202794"/>
            <a:ext cx="805410" cy="29749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180</a:t>
            </a:r>
          </a:p>
        </p:txBody>
      </p:sp>
      <p:sp>
        <p:nvSpPr>
          <p:cNvPr id="21" name="Elipse 20"/>
          <p:cNvSpPr/>
          <p:nvPr/>
        </p:nvSpPr>
        <p:spPr>
          <a:xfrm>
            <a:off x="5361616" y="3997362"/>
            <a:ext cx="834128" cy="290462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100</a:t>
            </a:r>
            <a:endParaRPr lang="es-PE" dirty="0"/>
          </a:p>
        </p:txBody>
      </p:sp>
      <p:sp>
        <p:nvSpPr>
          <p:cNvPr id="22" name="Elipse 21"/>
          <p:cNvSpPr/>
          <p:nvPr/>
        </p:nvSpPr>
        <p:spPr>
          <a:xfrm>
            <a:off x="5695133" y="5804856"/>
            <a:ext cx="797241" cy="294179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98</a:t>
            </a:r>
          </a:p>
        </p:txBody>
      </p:sp>
      <p:sp>
        <p:nvSpPr>
          <p:cNvPr id="23" name="Elipse 22"/>
          <p:cNvSpPr/>
          <p:nvPr/>
        </p:nvSpPr>
        <p:spPr>
          <a:xfrm>
            <a:off x="7067087" y="6146411"/>
            <a:ext cx="808669" cy="25950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136</a:t>
            </a:r>
          </a:p>
        </p:txBody>
      </p:sp>
      <p:sp>
        <p:nvSpPr>
          <p:cNvPr id="24" name="Elipse 23"/>
          <p:cNvSpPr/>
          <p:nvPr/>
        </p:nvSpPr>
        <p:spPr>
          <a:xfrm>
            <a:off x="8465021" y="6554694"/>
            <a:ext cx="800100" cy="257471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145</a:t>
            </a:r>
          </a:p>
        </p:txBody>
      </p:sp>
      <p:sp>
        <p:nvSpPr>
          <p:cNvPr id="25" name="Elipse 24"/>
          <p:cNvSpPr/>
          <p:nvPr/>
        </p:nvSpPr>
        <p:spPr>
          <a:xfrm>
            <a:off x="8209972" y="4884087"/>
            <a:ext cx="1038409" cy="33413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215</a:t>
            </a:r>
          </a:p>
        </p:txBody>
      </p:sp>
      <p:sp>
        <p:nvSpPr>
          <p:cNvPr id="26" name="Elipse 25"/>
          <p:cNvSpPr/>
          <p:nvPr/>
        </p:nvSpPr>
        <p:spPr>
          <a:xfrm>
            <a:off x="7532610" y="3915291"/>
            <a:ext cx="888682" cy="290231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225</a:t>
            </a:r>
          </a:p>
        </p:txBody>
      </p:sp>
      <p:sp>
        <p:nvSpPr>
          <p:cNvPr id="27" name="Elipse 26"/>
          <p:cNvSpPr/>
          <p:nvPr/>
        </p:nvSpPr>
        <p:spPr>
          <a:xfrm>
            <a:off x="8981790" y="2641366"/>
            <a:ext cx="960119" cy="342900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290</a:t>
            </a:r>
            <a:endParaRPr lang="es-PE" dirty="0"/>
          </a:p>
        </p:txBody>
      </p:sp>
      <p:sp>
        <p:nvSpPr>
          <p:cNvPr id="28" name="Elipse 27"/>
          <p:cNvSpPr/>
          <p:nvPr/>
        </p:nvSpPr>
        <p:spPr>
          <a:xfrm>
            <a:off x="8025108" y="844031"/>
            <a:ext cx="911965" cy="279362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330</a:t>
            </a:r>
          </a:p>
        </p:txBody>
      </p:sp>
      <p:sp>
        <p:nvSpPr>
          <p:cNvPr id="29" name="Elipse 28"/>
          <p:cNvSpPr/>
          <p:nvPr/>
        </p:nvSpPr>
        <p:spPr>
          <a:xfrm>
            <a:off x="7392944" y="1813309"/>
            <a:ext cx="826536" cy="269147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400</a:t>
            </a:r>
          </a:p>
        </p:txBody>
      </p:sp>
      <p:sp>
        <p:nvSpPr>
          <p:cNvPr id="30" name="Elipse 29"/>
          <p:cNvSpPr/>
          <p:nvPr/>
        </p:nvSpPr>
        <p:spPr>
          <a:xfrm>
            <a:off x="6324586" y="1001881"/>
            <a:ext cx="757608" cy="30632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rgbClr val="C00000"/>
                </a:solidFill>
              </a:rPr>
              <a:t>300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1013211" y="0"/>
            <a:ext cx="4010257" cy="691238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24" name="Elipse 1023"/>
          <p:cNvSpPr/>
          <p:nvPr/>
        </p:nvSpPr>
        <p:spPr>
          <a:xfrm>
            <a:off x="1748689" y="2960109"/>
            <a:ext cx="2756912" cy="1680035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3600" dirty="0">
                <a:solidFill>
                  <a:schemeClr val="tx1"/>
                </a:solidFill>
              </a:rPr>
              <a:t>2014</a:t>
            </a:r>
          </a:p>
        </p:txBody>
      </p:sp>
      <p:sp>
        <p:nvSpPr>
          <p:cNvPr id="1025" name="Rectángulo redondeado 1024"/>
          <p:cNvSpPr/>
          <p:nvPr/>
        </p:nvSpPr>
        <p:spPr>
          <a:xfrm>
            <a:off x="1778935" y="1139740"/>
            <a:ext cx="2746200" cy="1577914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3600" dirty="0">
                <a:solidFill>
                  <a:schemeClr val="tx1"/>
                </a:solidFill>
              </a:rPr>
              <a:t>2013</a:t>
            </a:r>
          </a:p>
        </p:txBody>
      </p:sp>
      <p:sp>
        <p:nvSpPr>
          <p:cNvPr id="1027" name="Elipse 1026"/>
          <p:cNvSpPr/>
          <p:nvPr/>
        </p:nvSpPr>
        <p:spPr>
          <a:xfrm>
            <a:off x="1774539" y="4918797"/>
            <a:ext cx="2695077" cy="1714932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>
                <a:solidFill>
                  <a:srgbClr val="C00000"/>
                </a:solidFill>
              </a:rPr>
              <a:t>ASISTENTES</a:t>
            </a:r>
            <a:r>
              <a:rPr lang="es-PE" sz="24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" name="Llamada ovalada 1"/>
          <p:cNvSpPr/>
          <p:nvPr/>
        </p:nvSpPr>
        <p:spPr>
          <a:xfrm>
            <a:off x="9386318" y="4909457"/>
            <a:ext cx="1314340" cy="617527"/>
          </a:xfrm>
          <a:prstGeom prst="wedgeEllipseCallout">
            <a:avLst>
              <a:gd name="adj1" fmla="val 15566"/>
              <a:gd name="adj2" fmla="val -98485"/>
            </a:avLst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CUSCOO</a:t>
            </a:r>
            <a:endParaRPr lang="es-P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Elipse 2"/>
          <p:cNvSpPr/>
          <p:nvPr/>
        </p:nvSpPr>
        <p:spPr>
          <a:xfrm>
            <a:off x="10267950" y="536335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Elipse 3"/>
          <p:cNvSpPr/>
          <p:nvPr/>
        </p:nvSpPr>
        <p:spPr>
          <a:xfrm>
            <a:off x="9657993" y="5275313"/>
            <a:ext cx="870643" cy="2548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rgbClr val="C00000"/>
                </a:solidFill>
              </a:rPr>
              <a:t>242</a:t>
            </a:r>
            <a:endParaRPr lang="es-PE" dirty="0">
              <a:solidFill>
                <a:srgbClr val="C00000"/>
              </a:solidFill>
            </a:endParaRPr>
          </a:p>
        </p:txBody>
      </p:sp>
      <p:sp>
        <p:nvSpPr>
          <p:cNvPr id="8" name="Llamada ovalada 7"/>
          <p:cNvSpPr/>
          <p:nvPr/>
        </p:nvSpPr>
        <p:spPr>
          <a:xfrm>
            <a:off x="5236529" y="4287824"/>
            <a:ext cx="1421032" cy="952451"/>
          </a:xfrm>
          <a:prstGeom prst="wedgeEllipseCallout">
            <a:avLst>
              <a:gd name="adj1" fmla="val 136009"/>
              <a:gd name="adj2" fmla="val 3542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ICA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1029" name="Elipse 1028"/>
          <p:cNvSpPr/>
          <p:nvPr/>
        </p:nvSpPr>
        <p:spPr>
          <a:xfrm>
            <a:off x="7370085" y="471376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30" name="Elipse 1029"/>
          <p:cNvSpPr/>
          <p:nvPr/>
        </p:nvSpPr>
        <p:spPr>
          <a:xfrm>
            <a:off x="5570389" y="4899642"/>
            <a:ext cx="754198" cy="33432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rgbClr val="C00000"/>
                </a:solidFill>
              </a:rPr>
              <a:t>160</a:t>
            </a:r>
            <a:endParaRPr lang="es-PE" dirty="0"/>
          </a:p>
        </p:txBody>
      </p:sp>
      <p:sp>
        <p:nvSpPr>
          <p:cNvPr id="1031" name="Llamada ovalada 1030"/>
          <p:cNvSpPr/>
          <p:nvPr/>
        </p:nvSpPr>
        <p:spPr>
          <a:xfrm>
            <a:off x="8643443" y="3212095"/>
            <a:ext cx="1612333" cy="703196"/>
          </a:xfrm>
          <a:prstGeom prst="wedgeEllipseCallout">
            <a:avLst>
              <a:gd name="adj1" fmla="val -39151"/>
              <a:gd name="adj2" fmla="val 13299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600" dirty="0" smtClean="0">
                <a:solidFill>
                  <a:schemeClr val="tx1"/>
                </a:solidFill>
              </a:rPr>
              <a:t>AYACUCHO</a:t>
            </a:r>
            <a:endParaRPr lang="es-PE" sz="1600" dirty="0">
              <a:solidFill>
                <a:schemeClr val="tx1"/>
              </a:solidFill>
            </a:endParaRPr>
          </a:p>
        </p:txBody>
      </p:sp>
      <p:sp>
        <p:nvSpPr>
          <p:cNvPr id="1032" name="Elipse 1031"/>
          <p:cNvSpPr/>
          <p:nvPr/>
        </p:nvSpPr>
        <p:spPr>
          <a:xfrm>
            <a:off x="8878854" y="3692626"/>
            <a:ext cx="915716" cy="36525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rgbClr val="C00000"/>
                </a:solidFill>
              </a:rPr>
              <a:t>220</a:t>
            </a:r>
            <a:endParaRPr lang="es-PE" dirty="0"/>
          </a:p>
        </p:txBody>
      </p:sp>
      <p:sp>
        <p:nvSpPr>
          <p:cNvPr id="1033" name="Rectángulo 1032"/>
          <p:cNvSpPr/>
          <p:nvPr/>
        </p:nvSpPr>
        <p:spPr>
          <a:xfrm>
            <a:off x="1008919" y="0"/>
            <a:ext cx="4009296" cy="79505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4000" dirty="0" smtClean="0">
                <a:solidFill>
                  <a:schemeClr val="bg1"/>
                </a:solidFill>
              </a:rPr>
              <a:t>D I F U S I O N</a:t>
            </a:r>
            <a:endParaRPr lang="es-PE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434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38239"/>
            <a:ext cx="2926080" cy="22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port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1920" y="4743450"/>
            <a:ext cx="2832698" cy="20830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2926080" cy="401193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4049" y="78764"/>
            <a:ext cx="3545694" cy="4144893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1604011" y="4068907"/>
            <a:ext cx="28811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PE" sz="2400" dirty="0"/>
              <a:t>Video  sobre APDP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504410" y="4358441"/>
            <a:ext cx="3207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PE" sz="2400" dirty="0"/>
              <a:t>Cartilla para menores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485129" y="284221"/>
            <a:ext cx="33630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PE" sz="2400" dirty="0">
                <a:solidFill>
                  <a:srgbClr val="0070C0"/>
                </a:solidFill>
              </a:rPr>
              <a:t>Compendio normativo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s-PE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PE" sz="2400" dirty="0">
                <a:solidFill>
                  <a:srgbClr val="00B050"/>
                </a:solidFill>
              </a:rPr>
              <a:t>Directiva de </a:t>
            </a:r>
            <a:r>
              <a:rPr lang="es-PE" sz="2400" dirty="0" smtClean="0">
                <a:solidFill>
                  <a:srgbClr val="00B050"/>
                </a:solidFill>
              </a:rPr>
              <a:t>Seguridad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s-PE" sz="24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PE" sz="2400" dirty="0" smtClean="0">
                <a:solidFill>
                  <a:srgbClr val="C00000"/>
                </a:solidFill>
              </a:rPr>
              <a:t>DATA </a:t>
            </a:r>
            <a:r>
              <a:rPr lang="es-PE" sz="2400" dirty="0">
                <a:solidFill>
                  <a:srgbClr val="C00000"/>
                </a:solidFill>
              </a:rPr>
              <a:t>en línea </a:t>
            </a:r>
            <a:endParaRPr lang="es-PE" sz="24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es-PE" sz="2400" dirty="0" smtClean="0"/>
              <a:t>Diagnostico</a:t>
            </a:r>
          </a:p>
          <a:p>
            <a:pPr>
              <a:defRPr/>
            </a:pPr>
            <a:r>
              <a:rPr lang="es-PE" sz="2400" dirty="0" smtClean="0"/>
              <a:t>Anónimo de </a:t>
            </a:r>
          </a:p>
          <a:p>
            <a:pPr>
              <a:defRPr/>
            </a:pPr>
            <a:r>
              <a:rPr lang="es-PE" sz="2400" dirty="0" smtClean="0"/>
              <a:t>Tratamiento</a:t>
            </a:r>
          </a:p>
          <a:p>
            <a:pPr>
              <a:defRPr/>
            </a:pPr>
            <a:r>
              <a:rPr lang="es-PE" sz="2400" dirty="0" smtClean="0"/>
              <a:t>Adecuado</a:t>
            </a:r>
          </a:p>
        </p:txBody>
      </p:sp>
      <p:pic>
        <p:nvPicPr>
          <p:cNvPr id="11" name="Marcador de contenido 3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5667" y="4469018"/>
            <a:ext cx="3004895" cy="2261191"/>
          </a:xfrm>
        </p:spPr>
      </p:pic>
    </p:spTree>
    <p:extLst>
      <p:ext uri="{BB962C8B-B14F-4D97-AF65-F5344CB8AC3E}">
        <p14:creationId xmlns:p14="http://schemas.microsoft.com/office/powerpoint/2010/main" xmlns="" val="300800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1353</Words>
  <Application>Microsoft Office PowerPoint</Application>
  <PresentationFormat>Personalizado</PresentationFormat>
  <Paragraphs>230</Paragraphs>
  <Slides>23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5" baseType="lpstr">
      <vt:lpstr>Tema de Office</vt:lpstr>
      <vt:lpstr>Acrobat Document</vt:lpstr>
      <vt:lpstr>José  Alvaro  Quiroga  León P E R U </vt:lpstr>
      <vt:lpstr>El Derecho Fundamental a la Protección de los Datos Personales </vt:lpstr>
      <vt:lpstr> LEY DE PROTECCIÓN DE DATOS PERSONALES Ley Nº 29733</vt:lpstr>
      <vt:lpstr>Diapositiva 4</vt:lpstr>
      <vt:lpstr>Diapositiva 5</vt:lpstr>
      <vt:lpstr>FUNCIONES DE LA APDP  CON COMPETENCIA NACIONAL</vt:lpstr>
      <vt:lpstr> TAREAS ESTABLECIDAS EN LA LEY Y EL REGLAMENTO DE LA LPDP Transitorias                                                        Permanentes </vt:lpstr>
      <vt:lpstr>Diapositiva 8</vt:lpstr>
      <vt:lpstr>Diapositiva 9</vt:lpstr>
      <vt:lpstr>Diapositiva 10</vt:lpstr>
      <vt:lpstr>  </vt:lpstr>
      <vt:lpstr>VINCULACION CON LA  ADMINISTRACION PÚBLICA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BALANCE: A 10 AÑOS DE VIGENCIA DE LA LEY  DEFENSORÍA DEL PUEBLO</vt:lpstr>
      <vt:lpstr>TALLER DE ALTO NIVEL SOBRE EL ACCESO EQUITATIVO A LA INFORMACIÓN PÚBLICA: PERÚ Organizado por la OEA</vt:lpstr>
      <vt:lpstr>Diapositiva 21</vt:lpstr>
      <vt:lpstr>Diapositiva 22</vt:lpstr>
      <vt:lpstr>Diapositiva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Alvaro Quiroga Leon</dc:creator>
  <cp:lastModifiedBy>Centor</cp:lastModifiedBy>
  <cp:revision>31</cp:revision>
  <dcterms:created xsi:type="dcterms:W3CDTF">2014-09-19T16:38:44Z</dcterms:created>
  <dcterms:modified xsi:type="dcterms:W3CDTF">2014-10-06T12:26:08Z</dcterms:modified>
</cp:coreProperties>
</file>