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92" r:id="rId3"/>
    <p:sldId id="294" r:id="rId4"/>
    <p:sldId id="295" r:id="rId5"/>
    <p:sldId id="293" r:id="rId6"/>
    <p:sldId id="257" r:id="rId7"/>
    <p:sldId id="261" r:id="rId8"/>
    <p:sldId id="260" r:id="rId9"/>
    <p:sldId id="263" r:id="rId10"/>
    <p:sldId id="264" r:id="rId11"/>
    <p:sldId id="265" r:id="rId12"/>
    <p:sldId id="266" r:id="rId13"/>
    <p:sldId id="267" r:id="rId14"/>
    <p:sldId id="268" r:id="rId15"/>
    <p:sldId id="269" r:id="rId16"/>
    <p:sldId id="270" r:id="rId17"/>
    <p:sldId id="271" r:id="rId18"/>
    <p:sldId id="272" r:id="rId19"/>
    <p:sldId id="277" r:id="rId20"/>
    <p:sldId id="278" r:id="rId21"/>
    <p:sldId id="284" r:id="rId22"/>
    <p:sldId id="285" r:id="rId23"/>
    <p:sldId id="286" r:id="rId24"/>
    <p:sldId id="287" r:id="rId25"/>
    <p:sldId id="276" r:id="rId26"/>
  </p:sldIdLst>
  <p:sldSz cx="9144000" cy="6858000" type="screen4x3"/>
  <p:notesSz cx="6858000" cy="9144000"/>
  <p:defaultTextStyle>
    <a:defPPr>
      <a:defRPr lang="es-SV"/>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315" autoAdjust="0"/>
  </p:normalViewPr>
  <p:slideViewPr>
    <p:cSldViewPr>
      <p:cViewPr>
        <p:scale>
          <a:sx n="60" d="100"/>
          <a:sy n="60" d="100"/>
        </p:scale>
        <p:origin x="-165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80C671-0601-48D5-9CC2-FDCD5E9707BF}"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s-SV"/>
        </a:p>
      </dgm:t>
    </dgm:pt>
    <dgm:pt modelId="{439A54F5-6EED-4A11-AD70-B6E81BD046DC}">
      <dgm:prSet phldrT="[Texto]"/>
      <dgm:spPr/>
      <dgm:t>
        <a:bodyPr/>
        <a:lstStyle/>
        <a:p>
          <a:r>
            <a:rPr lang="es-SV" dirty="0" smtClean="0"/>
            <a:t>Conceptualización</a:t>
          </a:r>
          <a:endParaRPr lang="es-SV" dirty="0"/>
        </a:p>
      </dgm:t>
    </dgm:pt>
    <dgm:pt modelId="{FA04951C-4A78-4301-BC4E-B9D9BBA195E6}" type="parTrans" cxnId="{415AAFF1-EA10-4165-95A0-D70EE14A2940}">
      <dgm:prSet/>
      <dgm:spPr/>
      <dgm:t>
        <a:bodyPr/>
        <a:lstStyle/>
        <a:p>
          <a:endParaRPr lang="es-SV"/>
        </a:p>
      </dgm:t>
    </dgm:pt>
    <dgm:pt modelId="{5CE7FEEB-00B5-44DB-963A-00EE3E2BDB8F}" type="sibTrans" cxnId="{415AAFF1-EA10-4165-95A0-D70EE14A2940}">
      <dgm:prSet/>
      <dgm:spPr/>
      <dgm:t>
        <a:bodyPr/>
        <a:lstStyle/>
        <a:p>
          <a:endParaRPr lang="es-SV"/>
        </a:p>
      </dgm:t>
    </dgm:pt>
    <dgm:pt modelId="{C9306EF1-AB16-456E-A88F-1C60B222F685}">
      <dgm:prSet phldrT="[Texto]"/>
      <dgm:spPr/>
      <dgm:t>
        <a:bodyPr/>
        <a:lstStyle/>
        <a:p>
          <a:r>
            <a:rPr lang="es-SV" dirty="0" smtClean="0"/>
            <a:t>Simulando </a:t>
          </a:r>
          <a:r>
            <a:rPr lang="es-SV" dirty="0" smtClean="0"/>
            <a:t>el recurso del </a:t>
          </a:r>
          <a:r>
            <a:rPr lang="es-SV" dirty="0" smtClean="0"/>
            <a:t>Habeas Corpus </a:t>
          </a:r>
          <a:r>
            <a:rPr lang="es-SV" dirty="0" smtClean="0"/>
            <a:t>que protege la libertad, el </a:t>
          </a:r>
          <a:r>
            <a:rPr lang="es-SV" dirty="0" smtClean="0"/>
            <a:t>Habeas Data </a:t>
          </a:r>
          <a:r>
            <a:rPr lang="es-SV" dirty="0" smtClean="0"/>
            <a:t>protege la información nominativa, es decir, aquella que identifica al individuo.</a:t>
          </a:r>
          <a:endParaRPr lang="es-SV" dirty="0"/>
        </a:p>
      </dgm:t>
    </dgm:pt>
    <dgm:pt modelId="{5F4969EA-635A-493A-9E85-314B2070BB7C}" type="parTrans" cxnId="{A2152CF8-820B-4ADC-A2E8-F563AE04CEB1}">
      <dgm:prSet/>
      <dgm:spPr/>
      <dgm:t>
        <a:bodyPr/>
        <a:lstStyle/>
        <a:p>
          <a:endParaRPr lang="es-SV"/>
        </a:p>
      </dgm:t>
    </dgm:pt>
    <dgm:pt modelId="{B5CE7B4E-084D-4FF8-8F9F-E025145570DE}" type="sibTrans" cxnId="{A2152CF8-820B-4ADC-A2E8-F563AE04CEB1}">
      <dgm:prSet/>
      <dgm:spPr/>
      <dgm:t>
        <a:bodyPr/>
        <a:lstStyle/>
        <a:p>
          <a:endParaRPr lang="es-SV"/>
        </a:p>
      </dgm:t>
    </dgm:pt>
    <dgm:pt modelId="{5737C5D0-2FD7-4135-B754-7B90A3C49A3A}">
      <dgm:prSet phldrT="[Texto]"/>
      <dgm:spPr/>
      <dgm:t>
        <a:bodyPr/>
        <a:lstStyle/>
        <a:p>
          <a:r>
            <a:rPr lang="es-SV" dirty="0" smtClean="0"/>
            <a:t>Definición</a:t>
          </a:r>
          <a:endParaRPr lang="es-SV" dirty="0"/>
        </a:p>
      </dgm:t>
    </dgm:pt>
    <dgm:pt modelId="{6921F144-4F23-4AC3-ABC0-C1DD744CB43C}" type="parTrans" cxnId="{D9C38080-48BF-485C-BDF1-CD5FAC29C9BB}">
      <dgm:prSet/>
      <dgm:spPr/>
      <dgm:t>
        <a:bodyPr/>
        <a:lstStyle/>
        <a:p>
          <a:endParaRPr lang="es-SV"/>
        </a:p>
      </dgm:t>
    </dgm:pt>
    <dgm:pt modelId="{EADEF33F-5490-4EB6-AFB0-703FED9C54B6}" type="sibTrans" cxnId="{D9C38080-48BF-485C-BDF1-CD5FAC29C9BB}">
      <dgm:prSet/>
      <dgm:spPr/>
      <dgm:t>
        <a:bodyPr/>
        <a:lstStyle/>
        <a:p>
          <a:endParaRPr lang="es-SV"/>
        </a:p>
      </dgm:t>
    </dgm:pt>
    <dgm:pt modelId="{89A640F4-E514-453C-9E8B-0FFDC1E79A5B}">
      <dgm:prSet phldrT="[Texto]"/>
      <dgm:spPr/>
      <dgm:t>
        <a:bodyPr/>
        <a:lstStyle/>
        <a:p>
          <a:r>
            <a:rPr lang="es-SV" dirty="0" smtClean="0"/>
            <a:t>Derecho </a:t>
          </a:r>
          <a:r>
            <a:rPr lang="es-SV" dirty="0" smtClean="0"/>
            <a:t>Autónomo </a:t>
          </a:r>
          <a:r>
            <a:rPr lang="es-SV" dirty="0" smtClean="0"/>
            <a:t>Fundamental que permite a toda persona conocer, actualizar y rectificar las informaciones que sobre ella hayan sido consignadas en bancos de datos y en archivos de entidades públicas o </a:t>
          </a:r>
          <a:r>
            <a:rPr lang="es-SV" dirty="0" smtClean="0"/>
            <a:t>privadas.</a:t>
          </a:r>
          <a:endParaRPr lang="es-SV" dirty="0"/>
        </a:p>
      </dgm:t>
    </dgm:pt>
    <dgm:pt modelId="{A58D7589-3D52-4CDD-BA49-0AEFA5E2CA9C}" type="parTrans" cxnId="{98935AB9-397E-4A55-AB34-85DE91C03292}">
      <dgm:prSet/>
      <dgm:spPr/>
      <dgm:t>
        <a:bodyPr/>
        <a:lstStyle/>
        <a:p>
          <a:endParaRPr lang="es-SV"/>
        </a:p>
      </dgm:t>
    </dgm:pt>
    <dgm:pt modelId="{4895E06C-D812-438C-9592-DD3625EFB6C1}" type="sibTrans" cxnId="{98935AB9-397E-4A55-AB34-85DE91C03292}">
      <dgm:prSet/>
      <dgm:spPr/>
      <dgm:t>
        <a:bodyPr/>
        <a:lstStyle/>
        <a:p>
          <a:endParaRPr lang="es-SV"/>
        </a:p>
      </dgm:t>
    </dgm:pt>
    <dgm:pt modelId="{6C85DAA5-59A9-41A4-9F23-888C0B1EEF9B}" type="pres">
      <dgm:prSet presAssocID="{7480C671-0601-48D5-9CC2-FDCD5E9707BF}" presName="Name0" presStyleCnt="0">
        <dgm:presLayoutVars>
          <dgm:dir/>
          <dgm:animLvl val="lvl"/>
          <dgm:resizeHandles val="exact"/>
        </dgm:presLayoutVars>
      </dgm:prSet>
      <dgm:spPr/>
      <dgm:t>
        <a:bodyPr/>
        <a:lstStyle/>
        <a:p>
          <a:endParaRPr lang="es-SV"/>
        </a:p>
      </dgm:t>
    </dgm:pt>
    <dgm:pt modelId="{54A19429-FF6B-4FD9-8228-4FCFC7522741}" type="pres">
      <dgm:prSet presAssocID="{439A54F5-6EED-4A11-AD70-B6E81BD046DC}" presName="compositeNode" presStyleCnt="0">
        <dgm:presLayoutVars>
          <dgm:bulletEnabled val="1"/>
        </dgm:presLayoutVars>
      </dgm:prSet>
      <dgm:spPr/>
    </dgm:pt>
    <dgm:pt modelId="{FF6673B3-DE8E-4DB1-BD2B-D2A9E9B3D070}" type="pres">
      <dgm:prSet presAssocID="{439A54F5-6EED-4A11-AD70-B6E81BD046DC}" presName="bgRect" presStyleLbl="node1" presStyleIdx="0" presStyleCnt="2"/>
      <dgm:spPr/>
      <dgm:t>
        <a:bodyPr/>
        <a:lstStyle/>
        <a:p>
          <a:endParaRPr lang="es-SV"/>
        </a:p>
      </dgm:t>
    </dgm:pt>
    <dgm:pt modelId="{CD3C89F7-1E65-4C16-BA8C-A61E6396ACB6}" type="pres">
      <dgm:prSet presAssocID="{439A54F5-6EED-4A11-AD70-B6E81BD046DC}" presName="parentNode" presStyleLbl="node1" presStyleIdx="0" presStyleCnt="2">
        <dgm:presLayoutVars>
          <dgm:chMax val="0"/>
          <dgm:bulletEnabled val="1"/>
        </dgm:presLayoutVars>
      </dgm:prSet>
      <dgm:spPr/>
      <dgm:t>
        <a:bodyPr/>
        <a:lstStyle/>
        <a:p>
          <a:endParaRPr lang="es-SV"/>
        </a:p>
      </dgm:t>
    </dgm:pt>
    <dgm:pt modelId="{33D6FBE6-0EB8-4634-9FE4-B93BE3D73283}" type="pres">
      <dgm:prSet presAssocID="{439A54F5-6EED-4A11-AD70-B6E81BD046DC}" presName="childNode" presStyleLbl="node1" presStyleIdx="0" presStyleCnt="2">
        <dgm:presLayoutVars>
          <dgm:bulletEnabled val="1"/>
        </dgm:presLayoutVars>
      </dgm:prSet>
      <dgm:spPr/>
      <dgm:t>
        <a:bodyPr/>
        <a:lstStyle/>
        <a:p>
          <a:endParaRPr lang="es-SV"/>
        </a:p>
      </dgm:t>
    </dgm:pt>
    <dgm:pt modelId="{C1757ECB-1770-4907-AB34-E514D6E6BC7E}" type="pres">
      <dgm:prSet presAssocID="{5CE7FEEB-00B5-44DB-963A-00EE3E2BDB8F}" presName="hSp" presStyleCnt="0"/>
      <dgm:spPr/>
    </dgm:pt>
    <dgm:pt modelId="{193BF0E7-A06A-4119-A220-0F545B8D1FE4}" type="pres">
      <dgm:prSet presAssocID="{5CE7FEEB-00B5-44DB-963A-00EE3E2BDB8F}" presName="vProcSp" presStyleCnt="0"/>
      <dgm:spPr/>
    </dgm:pt>
    <dgm:pt modelId="{A6DA8EFB-DDC4-4ABF-ABBC-8B16E39F3244}" type="pres">
      <dgm:prSet presAssocID="{5CE7FEEB-00B5-44DB-963A-00EE3E2BDB8F}" presName="vSp1" presStyleCnt="0"/>
      <dgm:spPr/>
    </dgm:pt>
    <dgm:pt modelId="{3156E220-9477-4E1B-BDCF-C13CBDEBA0DD}" type="pres">
      <dgm:prSet presAssocID="{5CE7FEEB-00B5-44DB-963A-00EE3E2BDB8F}" presName="simulatedConn" presStyleLbl="solidFgAcc1" presStyleIdx="0" presStyleCnt="1"/>
      <dgm:spPr/>
    </dgm:pt>
    <dgm:pt modelId="{2EA5814D-999B-4E1B-B977-882F533988DF}" type="pres">
      <dgm:prSet presAssocID="{5CE7FEEB-00B5-44DB-963A-00EE3E2BDB8F}" presName="vSp2" presStyleCnt="0"/>
      <dgm:spPr/>
    </dgm:pt>
    <dgm:pt modelId="{73B080A5-B1CE-4FDE-8CD1-907B4A502ECE}" type="pres">
      <dgm:prSet presAssocID="{5CE7FEEB-00B5-44DB-963A-00EE3E2BDB8F}" presName="sibTrans" presStyleCnt="0"/>
      <dgm:spPr/>
    </dgm:pt>
    <dgm:pt modelId="{4273D33C-D7ED-49AC-B3CA-291145A41A02}" type="pres">
      <dgm:prSet presAssocID="{5737C5D0-2FD7-4135-B754-7B90A3C49A3A}" presName="compositeNode" presStyleCnt="0">
        <dgm:presLayoutVars>
          <dgm:bulletEnabled val="1"/>
        </dgm:presLayoutVars>
      </dgm:prSet>
      <dgm:spPr/>
    </dgm:pt>
    <dgm:pt modelId="{E7C73A07-1A93-48D9-8277-E22D4DED5CD4}" type="pres">
      <dgm:prSet presAssocID="{5737C5D0-2FD7-4135-B754-7B90A3C49A3A}" presName="bgRect" presStyleLbl="node1" presStyleIdx="1" presStyleCnt="2"/>
      <dgm:spPr/>
      <dgm:t>
        <a:bodyPr/>
        <a:lstStyle/>
        <a:p>
          <a:endParaRPr lang="es-SV"/>
        </a:p>
      </dgm:t>
    </dgm:pt>
    <dgm:pt modelId="{CCE786BE-9662-48E7-8C38-FE7BF8158CF8}" type="pres">
      <dgm:prSet presAssocID="{5737C5D0-2FD7-4135-B754-7B90A3C49A3A}" presName="parentNode" presStyleLbl="node1" presStyleIdx="1" presStyleCnt="2">
        <dgm:presLayoutVars>
          <dgm:chMax val="0"/>
          <dgm:bulletEnabled val="1"/>
        </dgm:presLayoutVars>
      </dgm:prSet>
      <dgm:spPr/>
      <dgm:t>
        <a:bodyPr/>
        <a:lstStyle/>
        <a:p>
          <a:endParaRPr lang="es-SV"/>
        </a:p>
      </dgm:t>
    </dgm:pt>
    <dgm:pt modelId="{2F4E08F8-3CC6-48ED-9DA7-74A35BED5861}" type="pres">
      <dgm:prSet presAssocID="{5737C5D0-2FD7-4135-B754-7B90A3C49A3A}" presName="childNode" presStyleLbl="node1" presStyleIdx="1" presStyleCnt="2">
        <dgm:presLayoutVars>
          <dgm:bulletEnabled val="1"/>
        </dgm:presLayoutVars>
      </dgm:prSet>
      <dgm:spPr/>
      <dgm:t>
        <a:bodyPr/>
        <a:lstStyle/>
        <a:p>
          <a:endParaRPr lang="es-SV"/>
        </a:p>
      </dgm:t>
    </dgm:pt>
  </dgm:ptLst>
  <dgm:cxnLst>
    <dgm:cxn modelId="{36FD6F9F-6B2E-4B89-A012-1F1B6D57ECD8}" type="presOf" srcId="{439A54F5-6EED-4A11-AD70-B6E81BD046DC}" destId="{FF6673B3-DE8E-4DB1-BD2B-D2A9E9B3D070}" srcOrd="0" destOrd="0" presId="urn:microsoft.com/office/officeart/2005/8/layout/hProcess7"/>
    <dgm:cxn modelId="{A39DDEDF-B653-471F-AE68-F530CA11E6AB}" type="presOf" srcId="{89A640F4-E514-453C-9E8B-0FFDC1E79A5B}" destId="{2F4E08F8-3CC6-48ED-9DA7-74A35BED5861}" srcOrd="0" destOrd="0" presId="urn:microsoft.com/office/officeart/2005/8/layout/hProcess7"/>
    <dgm:cxn modelId="{5CA55B6B-4088-4669-9095-507FC553CDC5}" type="presOf" srcId="{439A54F5-6EED-4A11-AD70-B6E81BD046DC}" destId="{CD3C89F7-1E65-4C16-BA8C-A61E6396ACB6}" srcOrd="1" destOrd="0" presId="urn:microsoft.com/office/officeart/2005/8/layout/hProcess7"/>
    <dgm:cxn modelId="{A2152CF8-820B-4ADC-A2E8-F563AE04CEB1}" srcId="{439A54F5-6EED-4A11-AD70-B6E81BD046DC}" destId="{C9306EF1-AB16-456E-A88F-1C60B222F685}" srcOrd="0" destOrd="0" parTransId="{5F4969EA-635A-493A-9E85-314B2070BB7C}" sibTransId="{B5CE7B4E-084D-4FF8-8F9F-E025145570DE}"/>
    <dgm:cxn modelId="{98935AB9-397E-4A55-AB34-85DE91C03292}" srcId="{5737C5D0-2FD7-4135-B754-7B90A3C49A3A}" destId="{89A640F4-E514-453C-9E8B-0FFDC1E79A5B}" srcOrd="0" destOrd="0" parTransId="{A58D7589-3D52-4CDD-BA49-0AEFA5E2CA9C}" sibTransId="{4895E06C-D812-438C-9592-DD3625EFB6C1}"/>
    <dgm:cxn modelId="{3BB0FF4C-B793-4AC3-80AB-82AE3CAE4482}" type="presOf" srcId="{C9306EF1-AB16-456E-A88F-1C60B222F685}" destId="{33D6FBE6-0EB8-4634-9FE4-B93BE3D73283}" srcOrd="0" destOrd="0" presId="urn:microsoft.com/office/officeart/2005/8/layout/hProcess7"/>
    <dgm:cxn modelId="{C81364BD-B24E-4EBB-9E14-64738D30CCEC}" type="presOf" srcId="{7480C671-0601-48D5-9CC2-FDCD5E9707BF}" destId="{6C85DAA5-59A9-41A4-9F23-888C0B1EEF9B}" srcOrd="0" destOrd="0" presId="urn:microsoft.com/office/officeart/2005/8/layout/hProcess7"/>
    <dgm:cxn modelId="{8109DC3C-A254-442F-A5B9-60CA28C65F7F}" type="presOf" srcId="{5737C5D0-2FD7-4135-B754-7B90A3C49A3A}" destId="{E7C73A07-1A93-48D9-8277-E22D4DED5CD4}" srcOrd="0" destOrd="0" presId="urn:microsoft.com/office/officeart/2005/8/layout/hProcess7"/>
    <dgm:cxn modelId="{415AAFF1-EA10-4165-95A0-D70EE14A2940}" srcId="{7480C671-0601-48D5-9CC2-FDCD5E9707BF}" destId="{439A54F5-6EED-4A11-AD70-B6E81BD046DC}" srcOrd="0" destOrd="0" parTransId="{FA04951C-4A78-4301-BC4E-B9D9BBA195E6}" sibTransId="{5CE7FEEB-00B5-44DB-963A-00EE3E2BDB8F}"/>
    <dgm:cxn modelId="{D9C38080-48BF-485C-BDF1-CD5FAC29C9BB}" srcId="{7480C671-0601-48D5-9CC2-FDCD5E9707BF}" destId="{5737C5D0-2FD7-4135-B754-7B90A3C49A3A}" srcOrd="1" destOrd="0" parTransId="{6921F144-4F23-4AC3-ABC0-C1DD744CB43C}" sibTransId="{EADEF33F-5490-4EB6-AFB0-703FED9C54B6}"/>
    <dgm:cxn modelId="{C195F9FF-C8A9-4095-B811-1825F5D56731}" type="presOf" srcId="{5737C5D0-2FD7-4135-B754-7B90A3C49A3A}" destId="{CCE786BE-9662-48E7-8C38-FE7BF8158CF8}" srcOrd="1" destOrd="0" presId="urn:microsoft.com/office/officeart/2005/8/layout/hProcess7"/>
    <dgm:cxn modelId="{2A28596B-9232-4278-B020-2C3ADE7EC45C}" type="presParOf" srcId="{6C85DAA5-59A9-41A4-9F23-888C0B1EEF9B}" destId="{54A19429-FF6B-4FD9-8228-4FCFC7522741}" srcOrd="0" destOrd="0" presId="urn:microsoft.com/office/officeart/2005/8/layout/hProcess7"/>
    <dgm:cxn modelId="{5505A9D9-062B-45F7-A73E-EE27294AE29C}" type="presParOf" srcId="{54A19429-FF6B-4FD9-8228-4FCFC7522741}" destId="{FF6673B3-DE8E-4DB1-BD2B-D2A9E9B3D070}" srcOrd="0" destOrd="0" presId="urn:microsoft.com/office/officeart/2005/8/layout/hProcess7"/>
    <dgm:cxn modelId="{31D2E136-2C81-48AA-8133-57872E9A90BC}" type="presParOf" srcId="{54A19429-FF6B-4FD9-8228-4FCFC7522741}" destId="{CD3C89F7-1E65-4C16-BA8C-A61E6396ACB6}" srcOrd="1" destOrd="0" presId="urn:microsoft.com/office/officeart/2005/8/layout/hProcess7"/>
    <dgm:cxn modelId="{440EAC76-9941-48C9-8296-3AD9838A3562}" type="presParOf" srcId="{54A19429-FF6B-4FD9-8228-4FCFC7522741}" destId="{33D6FBE6-0EB8-4634-9FE4-B93BE3D73283}" srcOrd="2" destOrd="0" presId="urn:microsoft.com/office/officeart/2005/8/layout/hProcess7"/>
    <dgm:cxn modelId="{207A899A-589A-4ABD-A4BA-E40BEBB4143F}" type="presParOf" srcId="{6C85DAA5-59A9-41A4-9F23-888C0B1EEF9B}" destId="{C1757ECB-1770-4907-AB34-E514D6E6BC7E}" srcOrd="1" destOrd="0" presId="urn:microsoft.com/office/officeart/2005/8/layout/hProcess7"/>
    <dgm:cxn modelId="{6655EBD4-0E53-4DA7-8A16-85744E277F5F}" type="presParOf" srcId="{6C85DAA5-59A9-41A4-9F23-888C0B1EEF9B}" destId="{193BF0E7-A06A-4119-A220-0F545B8D1FE4}" srcOrd="2" destOrd="0" presId="urn:microsoft.com/office/officeart/2005/8/layout/hProcess7"/>
    <dgm:cxn modelId="{C9C3D156-D861-48AB-8774-51ACD7FE9B5B}" type="presParOf" srcId="{193BF0E7-A06A-4119-A220-0F545B8D1FE4}" destId="{A6DA8EFB-DDC4-4ABF-ABBC-8B16E39F3244}" srcOrd="0" destOrd="0" presId="urn:microsoft.com/office/officeart/2005/8/layout/hProcess7"/>
    <dgm:cxn modelId="{FD837154-CAC2-4319-989C-55B8CB11CC51}" type="presParOf" srcId="{193BF0E7-A06A-4119-A220-0F545B8D1FE4}" destId="{3156E220-9477-4E1B-BDCF-C13CBDEBA0DD}" srcOrd="1" destOrd="0" presId="urn:microsoft.com/office/officeart/2005/8/layout/hProcess7"/>
    <dgm:cxn modelId="{84C68193-02C2-434E-8A20-BC993D1CD9EB}" type="presParOf" srcId="{193BF0E7-A06A-4119-A220-0F545B8D1FE4}" destId="{2EA5814D-999B-4E1B-B977-882F533988DF}" srcOrd="2" destOrd="0" presId="urn:microsoft.com/office/officeart/2005/8/layout/hProcess7"/>
    <dgm:cxn modelId="{21509AB3-105E-4529-A93B-43C114D3E965}" type="presParOf" srcId="{6C85DAA5-59A9-41A4-9F23-888C0B1EEF9B}" destId="{73B080A5-B1CE-4FDE-8CD1-907B4A502ECE}" srcOrd="3" destOrd="0" presId="urn:microsoft.com/office/officeart/2005/8/layout/hProcess7"/>
    <dgm:cxn modelId="{260095D4-F150-4A64-A4F7-568BC56BCB0E}" type="presParOf" srcId="{6C85DAA5-59A9-41A4-9F23-888C0B1EEF9B}" destId="{4273D33C-D7ED-49AC-B3CA-291145A41A02}" srcOrd="4" destOrd="0" presId="urn:microsoft.com/office/officeart/2005/8/layout/hProcess7"/>
    <dgm:cxn modelId="{70C251B1-B2A4-4833-82ED-CF0892A0C0F7}" type="presParOf" srcId="{4273D33C-D7ED-49AC-B3CA-291145A41A02}" destId="{E7C73A07-1A93-48D9-8277-E22D4DED5CD4}" srcOrd="0" destOrd="0" presId="urn:microsoft.com/office/officeart/2005/8/layout/hProcess7"/>
    <dgm:cxn modelId="{C6A21C13-53E7-46F2-BEFA-2B283E166397}" type="presParOf" srcId="{4273D33C-D7ED-49AC-B3CA-291145A41A02}" destId="{CCE786BE-9662-48E7-8C38-FE7BF8158CF8}" srcOrd="1" destOrd="0" presId="urn:microsoft.com/office/officeart/2005/8/layout/hProcess7"/>
    <dgm:cxn modelId="{A3288421-F41C-4158-84D7-FD7819F5117C}" type="presParOf" srcId="{4273D33C-D7ED-49AC-B3CA-291145A41A02}" destId="{2F4E08F8-3CC6-48ED-9DA7-74A35BED5861}" srcOrd="2" destOrd="0" presId="urn:microsoft.com/office/officeart/2005/8/layout/hProcess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B5265A-A3D4-4E83-A573-15174901B46A}" type="doc">
      <dgm:prSet loTypeId="urn:microsoft.com/office/officeart/2005/8/layout/hProcess9" loCatId="process" qsTypeId="urn:microsoft.com/office/officeart/2005/8/quickstyle/simple1" qsCatId="simple" csTypeId="urn:microsoft.com/office/officeart/2005/8/colors/accent1_2" csCatId="accent1" phldr="1"/>
      <dgm:spPr/>
    </dgm:pt>
    <dgm:pt modelId="{A481BFC6-C6B9-46D7-A0BC-C34F9A376AB9}">
      <dgm:prSet phldrT="[Texto]"/>
      <dgm:spPr/>
      <dgm:t>
        <a:bodyPr/>
        <a:lstStyle/>
        <a:p>
          <a:r>
            <a:rPr lang="es-ES_tradnl" dirty="0" smtClean="0"/>
            <a:t> Prohibición compartir información personal y crediticia del consumidor</a:t>
          </a:r>
          <a:endParaRPr lang="es-SV" dirty="0"/>
        </a:p>
      </dgm:t>
    </dgm:pt>
    <dgm:pt modelId="{0B7C064B-5BB4-4036-B3F7-A5D14C7927E2}" type="parTrans" cxnId="{9BE99C46-CBDA-4C63-9436-05B905EB65BA}">
      <dgm:prSet/>
      <dgm:spPr/>
      <dgm:t>
        <a:bodyPr/>
        <a:lstStyle/>
        <a:p>
          <a:endParaRPr lang="es-SV"/>
        </a:p>
      </dgm:t>
    </dgm:pt>
    <dgm:pt modelId="{63EF91E9-BE08-41C4-9862-5246330CE6DC}" type="sibTrans" cxnId="{9BE99C46-CBDA-4C63-9436-05B905EB65BA}">
      <dgm:prSet/>
      <dgm:spPr/>
      <dgm:t>
        <a:bodyPr/>
        <a:lstStyle/>
        <a:p>
          <a:endParaRPr lang="es-SV"/>
        </a:p>
      </dgm:t>
    </dgm:pt>
    <dgm:pt modelId="{56E5B82E-0431-4B74-A42B-C7E0D3B75A9C}">
      <dgm:prSet phldrT="[Texto]"/>
      <dgm:spPr/>
      <dgm:t>
        <a:bodyPr/>
        <a:lstStyle/>
        <a:p>
          <a:r>
            <a:rPr lang="es-ES_tradnl" dirty="0" smtClean="0"/>
            <a:t>permitir al consumidor el acceso a la información de sus datos.</a:t>
          </a:r>
          <a:endParaRPr lang="es-SV" dirty="0"/>
        </a:p>
      </dgm:t>
    </dgm:pt>
    <dgm:pt modelId="{75BBCDCB-B707-4A13-A9C2-3637BB3A5310}" type="parTrans" cxnId="{2ECA8E20-7B42-4461-A57B-75469E10E41E}">
      <dgm:prSet/>
      <dgm:spPr/>
      <dgm:t>
        <a:bodyPr/>
        <a:lstStyle/>
        <a:p>
          <a:endParaRPr lang="es-SV"/>
        </a:p>
      </dgm:t>
    </dgm:pt>
    <dgm:pt modelId="{B27822B1-69C9-474E-B12D-7890F9F7270D}" type="sibTrans" cxnId="{2ECA8E20-7B42-4461-A57B-75469E10E41E}">
      <dgm:prSet/>
      <dgm:spPr/>
      <dgm:t>
        <a:bodyPr/>
        <a:lstStyle/>
        <a:p>
          <a:endParaRPr lang="es-SV"/>
        </a:p>
      </dgm:t>
    </dgm:pt>
    <dgm:pt modelId="{9D7326E1-ABF8-4D1E-8DBE-E26C14C93402}">
      <dgm:prSet phldrT="[Texto]"/>
      <dgm:spPr/>
      <dgm:t>
        <a:bodyPr/>
        <a:lstStyle/>
        <a:p>
          <a:r>
            <a:rPr lang="es-ES_tradnl" dirty="0" smtClean="0"/>
            <a:t>Prohibición funcionarios y empleados de la Defensoría revelar cualquier información</a:t>
          </a:r>
          <a:endParaRPr lang="es-SV" dirty="0"/>
        </a:p>
      </dgm:t>
    </dgm:pt>
    <dgm:pt modelId="{2328E574-5A19-448F-B6F3-B34BFCA9F0D6}" type="parTrans" cxnId="{EBDF631C-F7BA-4069-9AA8-18F099C649B2}">
      <dgm:prSet/>
      <dgm:spPr/>
      <dgm:t>
        <a:bodyPr/>
        <a:lstStyle/>
        <a:p>
          <a:endParaRPr lang="es-SV"/>
        </a:p>
      </dgm:t>
    </dgm:pt>
    <dgm:pt modelId="{6D26706C-EAEC-46F7-8612-2502B8FA8B60}" type="sibTrans" cxnId="{EBDF631C-F7BA-4069-9AA8-18F099C649B2}">
      <dgm:prSet/>
      <dgm:spPr/>
      <dgm:t>
        <a:bodyPr/>
        <a:lstStyle/>
        <a:p>
          <a:endParaRPr lang="es-SV"/>
        </a:p>
      </dgm:t>
    </dgm:pt>
    <dgm:pt modelId="{62589747-4F4B-4C20-827C-8542F3F045AE}" type="pres">
      <dgm:prSet presAssocID="{37B5265A-A3D4-4E83-A573-15174901B46A}" presName="CompostProcess" presStyleCnt="0">
        <dgm:presLayoutVars>
          <dgm:dir/>
          <dgm:resizeHandles val="exact"/>
        </dgm:presLayoutVars>
      </dgm:prSet>
      <dgm:spPr/>
    </dgm:pt>
    <dgm:pt modelId="{2089D6BE-C91F-469F-9D01-E0CF2F700BCB}" type="pres">
      <dgm:prSet presAssocID="{37B5265A-A3D4-4E83-A573-15174901B46A}" presName="arrow" presStyleLbl="bgShp" presStyleIdx="0" presStyleCnt="1"/>
      <dgm:spPr/>
    </dgm:pt>
    <dgm:pt modelId="{58C09B11-AC14-402E-ADF0-EEDB144A607E}" type="pres">
      <dgm:prSet presAssocID="{37B5265A-A3D4-4E83-A573-15174901B46A}" presName="linearProcess" presStyleCnt="0"/>
      <dgm:spPr/>
    </dgm:pt>
    <dgm:pt modelId="{D31C1DF5-F0F4-4A27-843F-C2D7D744EBDF}" type="pres">
      <dgm:prSet presAssocID="{A481BFC6-C6B9-46D7-A0BC-C34F9A376AB9}" presName="textNode" presStyleLbl="node1" presStyleIdx="0" presStyleCnt="3">
        <dgm:presLayoutVars>
          <dgm:bulletEnabled val="1"/>
        </dgm:presLayoutVars>
      </dgm:prSet>
      <dgm:spPr/>
      <dgm:t>
        <a:bodyPr/>
        <a:lstStyle/>
        <a:p>
          <a:endParaRPr lang="es-SV"/>
        </a:p>
      </dgm:t>
    </dgm:pt>
    <dgm:pt modelId="{F66E3473-92DC-488B-A8D6-13B667D64CB4}" type="pres">
      <dgm:prSet presAssocID="{63EF91E9-BE08-41C4-9862-5246330CE6DC}" presName="sibTrans" presStyleCnt="0"/>
      <dgm:spPr/>
    </dgm:pt>
    <dgm:pt modelId="{CACCC27D-94FA-4DED-9875-963469D92AB6}" type="pres">
      <dgm:prSet presAssocID="{56E5B82E-0431-4B74-A42B-C7E0D3B75A9C}" presName="textNode" presStyleLbl="node1" presStyleIdx="1" presStyleCnt="3">
        <dgm:presLayoutVars>
          <dgm:bulletEnabled val="1"/>
        </dgm:presLayoutVars>
      </dgm:prSet>
      <dgm:spPr/>
      <dgm:t>
        <a:bodyPr/>
        <a:lstStyle/>
        <a:p>
          <a:endParaRPr lang="es-SV"/>
        </a:p>
      </dgm:t>
    </dgm:pt>
    <dgm:pt modelId="{58DBC349-AA02-4FA3-B3E4-2B190BF965FD}" type="pres">
      <dgm:prSet presAssocID="{B27822B1-69C9-474E-B12D-7890F9F7270D}" presName="sibTrans" presStyleCnt="0"/>
      <dgm:spPr/>
    </dgm:pt>
    <dgm:pt modelId="{D2B3F66A-B33D-4FB2-915B-1DE02B305021}" type="pres">
      <dgm:prSet presAssocID="{9D7326E1-ABF8-4D1E-8DBE-E26C14C93402}" presName="textNode" presStyleLbl="node1" presStyleIdx="2" presStyleCnt="3">
        <dgm:presLayoutVars>
          <dgm:bulletEnabled val="1"/>
        </dgm:presLayoutVars>
      </dgm:prSet>
      <dgm:spPr/>
      <dgm:t>
        <a:bodyPr/>
        <a:lstStyle/>
        <a:p>
          <a:endParaRPr lang="es-SV"/>
        </a:p>
      </dgm:t>
    </dgm:pt>
  </dgm:ptLst>
  <dgm:cxnLst>
    <dgm:cxn modelId="{EBDF631C-F7BA-4069-9AA8-18F099C649B2}" srcId="{37B5265A-A3D4-4E83-A573-15174901B46A}" destId="{9D7326E1-ABF8-4D1E-8DBE-E26C14C93402}" srcOrd="2" destOrd="0" parTransId="{2328E574-5A19-448F-B6F3-B34BFCA9F0D6}" sibTransId="{6D26706C-EAEC-46F7-8612-2502B8FA8B60}"/>
    <dgm:cxn modelId="{FF895C91-3A4F-4596-96C6-B9726646E62C}" type="presOf" srcId="{9D7326E1-ABF8-4D1E-8DBE-E26C14C93402}" destId="{D2B3F66A-B33D-4FB2-915B-1DE02B305021}" srcOrd="0" destOrd="0" presId="urn:microsoft.com/office/officeart/2005/8/layout/hProcess9"/>
    <dgm:cxn modelId="{9BE99C46-CBDA-4C63-9436-05B905EB65BA}" srcId="{37B5265A-A3D4-4E83-A573-15174901B46A}" destId="{A481BFC6-C6B9-46D7-A0BC-C34F9A376AB9}" srcOrd="0" destOrd="0" parTransId="{0B7C064B-5BB4-4036-B3F7-A5D14C7927E2}" sibTransId="{63EF91E9-BE08-41C4-9862-5246330CE6DC}"/>
    <dgm:cxn modelId="{AF46F204-B43F-4C88-B456-946439F135A2}" type="presOf" srcId="{A481BFC6-C6B9-46D7-A0BC-C34F9A376AB9}" destId="{D31C1DF5-F0F4-4A27-843F-C2D7D744EBDF}" srcOrd="0" destOrd="0" presId="urn:microsoft.com/office/officeart/2005/8/layout/hProcess9"/>
    <dgm:cxn modelId="{C731EA35-C285-4D68-BA0C-34170ED511D1}" type="presOf" srcId="{56E5B82E-0431-4B74-A42B-C7E0D3B75A9C}" destId="{CACCC27D-94FA-4DED-9875-963469D92AB6}" srcOrd="0" destOrd="0" presId="urn:microsoft.com/office/officeart/2005/8/layout/hProcess9"/>
    <dgm:cxn modelId="{70FDDE33-A01A-4B0F-A389-6A036381DAF1}" type="presOf" srcId="{37B5265A-A3D4-4E83-A573-15174901B46A}" destId="{62589747-4F4B-4C20-827C-8542F3F045AE}" srcOrd="0" destOrd="0" presId="urn:microsoft.com/office/officeart/2005/8/layout/hProcess9"/>
    <dgm:cxn modelId="{2ECA8E20-7B42-4461-A57B-75469E10E41E}" srcId="{37B5265A-A3D4-4E83-A573-15174901B46A}" destId="{56E5B82E-0431-4B74-A42B-C7E0D3B75A9C}" srcOrd="1" destOrd="0" parTransId="{75BBCDCB-B707-4A13-A9C2-3637BB3A5310}" sibTransId="{B27822B1-69C9-474E-B12D-7890F9F7270D}"/>
    <dgm:cxn modelId="{DEADC6AD-FF73-4C83-B26F-BFBB35AE02F1}" type="presParOf" srcId="{62589747-4F4B-4C20-827C-8542F3F045AE}" destId="{2089D6BE-C91F-469F-9D01-E0CF2F700BCB}" srcOrd="0" destOrd="0" presId="urn:microsoft.com/office/officeart/2005/8/layout/hProcess9"/>
    <dgm:cxn modelId="{7E227867-4AE1-4CCA-A1F7-B33063EC2039}" type="presParOf" srcId="{62589747-4F4B-4C20-827C-8542F3F045AE}" destId="{58C09B11-AC14-402E-ADF0-EEDB144A607E}" srcOrd="1" destOrd="0" presId="urn:microsoft.com/office/officeart/2005/8/layout/hProcess9"/>
    <dgm:cxn modelId="{9AC4C8B7-58F8-4773-82E7-8D659BD205C5}" type="presParOf" srcId="{58C09B11-AC14-402E-ADF0-EEDB144A607E}" destId="{D31C1DF5-F0F4-4A27-843F-C2D7D744EBDF}" srcOrd="0" destOrd="0" presId="urn:microsoft.com/office/officeart/2005/8/layout/hProcess9"/>
    <dgm:cxn modelId="{CD6B3BAD-C7A7-4A1B-AB8B-722380106B40}" type="presParOf" srcId="{58C09B11-AC14-402E-ADF0-EEDB144A607E}" destId="{F66E3473-92DC-488B-A8D6-13B667D64CB4}" srcOrd="1" destOrd="0" presId="urn:microsoft.com/office/officeart/2005/8/layout/hProcess9"/>
    <dgm:cxn modelId="{DF60E1C7-E7B7-4720-AAAB-25F4352AC484}" type="presParOf" srcId="{58C09B11-AC14-402E-ADF0-EEDB144A607E}" destId="{CACCC27D-94FA-4DED-9875-963469D92AB6}" srcOrd="2" destOrd="0" presId="urn:microsoft.com/office/officeart/2005/8/layout/hProcess9"/>
    <dgm:cxn modelId="{C5ED09EC-E567-48DB-8579-97C6F8FBBBF3}" type="presParOf" srcId="{58C09B11-AC14-402E-ADF0-EEDB144A607E}" destId="{58DBC349-AA02-4FA3-B3E4-2B190BF965FD}" srcOrd="3" destOrd="0" presId="urn:microsoft.com/office/officeart/2005/8/layout/hProcess9"/>
    <dgm:cxn modelId="{F432CA91-EC25-4D3E-B251-1977EF0267A5}" type="presParOf" srcId="{58C09B11-AC14-402E-ADF0-EEDB144A607E}" destId="{D2B3F66A-B33D-4FB2-915B-1DE02B305021}"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F7DC34-2455-49C2-9412-B4BF75676B38}"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SV"/>
        </a:p>
      </dgm:t>
    </dgm:pt>
    <dgm:pt modelId="{B3ED5AA0-3D58-40AA-8690-B5F8A0D37872}">
      <dgm:prSet phldrT="[Texto]"/>
      <dgm:spPr/>
      <dgm:t>
        <a:bodyPr/>
        <a:lstStyle/>
        <a:p>
          <a:r>
            <a:rPr lang="es-SV" dirty="0" smtClean="0"/>
            <a:t>Aspectos a contener</a:t>
          </a:r>
          <a:endParaRPr lang="es-SV" dirty="0"/>
        </a:p>
      </dgm:t>
    </dgm:pt>
    <dgm:pt modelId="{63795CE4-FEAE-46FD-BE14-939E785EEAED}" type="parTrans" cxnId="{D349E811-4DD6-4DE7-A422-E42BF8E93CC5}">
      <dgm:prSet/>
      <dgm:spPr/>
      <dgm:t>
        <a:bodyPr/>
        <a:lstStyle/>
        <a:p>
          <a:endParaRPr lang="es-SV"/>
        </a:p>
      </dgm:t>
    </dgm:pt>
    <dgm:pt modelId="{06518EAF-934A-4C5A-8FD6-C6621E1DE9F0}" type="sibTrans" cxnId="{D349E811-4DD6-4DE7-A422-E42BF8E93CC5}">
      <dgm:prSet/>
      <dgm:spPr/>
      <dgm:t>
        <a:bodyPr/>
        <a:lstStyle/>
        <a:p>
          <a:endParaRPr lang="es-SV"/>
        </a:p>
      </dgm:t>
    </dgm:pt>
    <dgm:pt modelId="{84FE0587-5101-45D2-8718-CE2A254BA12C}">
      <dgm:prSet phldrT="[Texto]"/>
      <dgm:spPr/>
      <dgm:t>
        <a:bodyPr/>
        <a:lstStyle/>
        <a:p>
          <a:r>
            <a:rPr lang="es-MX" dirty="0" smtClean="0"/>
            <a:t>bancos de datos públicos como los privados</a:t>
          </a:r>
          <a:endParaRPr lang="es-SV" dirty="0"/>
        </a:p>
      </dgm:t>
    </dgm:pt>
    <dgm:pt modelId="{A84A49E9-86CC-454B-9FFB-16858FFD8A94}" type="parTrans" cxnId="{7F0267F8-5517-4815-A13A-B27A5FCE22E5}">
      <dgm:prSet/>
      <dgm:spPr/>
      <dgm:t>
        <a:bodyPr/>
        <a:lstStyle/>
        <a:p>
          <a:endParaRPr lang="es-SV"/>
        </a:p>
      </dgm:t>
    </dgm:pt>
    <dgm:pt modelId="{4898BE81-5D0A-496A-A604-6EF75CB0B24B}" type="sibTrans" cxnId="{7F0267F8-5517-4815-A13A-B27A5FCE22E5}">
      <dgm:prSet/>
      <dgm:spPr/>
      <dgm:t>
        <a:bodyPr/>
        <a:lstStyle/>
        <a:p>
          <a:endParaRPr lang="es-SV"/>
        </a:p>
      </dgm:t>
    </dgm:pt>
    <dgm:pt modelId="{A410FBCF-E086-4EFE-9F0D-75EE2C20BEA5}">
      <dgm:prSet phldrT="[Texto]"/>
      <dgm:spPr/>
      <dgm:t>
        <a:bodyPr/>
        <a:lstStyle/>
        <a:p>
          <a:r>
            <a:rPr lang="es-MX" dirty="0" smtClean="0"/>
            <a:t>Derecho a la autodeterminación informativa y a la intimidad</a:t>
          </a:r>
          <a:endParaRPr lang="es-SV" dirty="0"/>
        </a:p>
      </dgm:t>
    </dgm:pt>
    <dgm:pt modelId="{A94D3563-3944-4CCD-83C7-60177C794C6E}" type="parTrans" cxnId="{33BD6BBC-7BBD-4B91-A379-F2E360C7B8A1}">
      <dgm:prSet/>
      <dgm:spPr/>
      <dgm:t>
        <a:bodyPr/>
        <a:lstStyle/>
        <a:p>
          <a:endParaRPr lang="es-SV"/>
        </a:p>
      </dgm:t>
    </dgm:pt>
    <dgm:pt modelId="{672B82CB-4D05-4010-9DEC-A7DEFEC73264}" type="sibTrans" cxnId="{33BD6BBC-7BBD-4B91-A379-F2E360C7B8A1}">
      <dgm:prSet/>
      <dgm:spPr/>
      <dgm:t>
        <a:bodyPr/>
        <a:lstStyle/>
        <a:p>
          <a:endParaRPr lang="es-SV"/>
        </a:p>
      </dgm:t>
    </dgm:pt>
    <dgm:pt modelId="{5C02D197-5AE6-46E5-9E56-495BF66B1E4B}">
      <dgm:prSet phldrT="[Texto]"/>
      <dgm:spPr/>
      <dgm:t>
        <a:bodyPr/>
        <a:lstStyle/>
        <a:p>
          <a:r>
            <a:rPr lang="es-MX" dirty="0" smtClean="0"/>
            <a:t>procedimiento de habeas data</a:t>
          </a:r>
          <a:endParaRPr lang="es-SV" dirty="0"/>
        </a:p>
      </dgm:t>
    </dgm:pt>
    <dgm:pt modelId="{1A7CEA77-20DB-41AF-812A-CAE3D1FFD4A7}" type="parTrans" cxnId="{F103FDC9-8D89-439D-BD2C-B94E84133B0F}">
      <dgm:prSet/>
      <dgm:spPr/>
      <dgm:t>
        <a:bodyPr/>
        <a:lstStyle/>
        <a:p>
          <a:endParaRPr lang="es-SV"/>
        </a:p>
      </dgm:t>
    </dgm:pt>
    <dgm:pt modelId="{51E03C47-4A54-42E1-B7FB-DB0750B1A79A}" type="sibTrans" cxnId="{F103FDC9-8D89-439D-BD2C-B94E84133B0F}">
      <dgm:prSet/>
      <dgm:spPr/>
      <dgm:t>
        <a:bodyPr/>
        <a:lstStyle/>
        <a:p>
          <a:endParaRPr lang="es-SV"/>
        </a:p>
      </dgm:t>
    </dgm:pt>
    <dgm:pt modelId="{78D83183-E341-4413-9533-79F248F3BDBC}">
      <dgm:prSet phldrT="[Texto]"/>
      <dgm:spPr/>
      <dgm:t>
        <a:bodyPr/>
        <a:lstStyle/>
        <a:p>
          <a:r>
            <a:rPr lang="es-MX" dirty="0" smtClean="0"/>
            <a:t>Sanciones a los responsables de violaciones a la Ley</a:t>
          </a:r>
          <a:endParaRPr lang="es-SV" dirty="0"/>
        </a:p>
      </dgm:t>
    </dgm:pt>
    <dgm:pt modelId="{BC480A84-D638-41FC-924E-AB6FBB861E3A}" type="parTrans" cxnId="{84EB564D-3991-43E2-ACA3-4D4AB1894C24}">
      <dgm:prSet/>
      <dgm:spPr/>
      <dgm:t>
        <a:bodyPr/>
        <a:lstStyle/>
        <a:p>
          <a:endParaRPr lang="es-SV"/>
        </a:p>
      </dgm:t>
    </dgm:pt>
    <dgm:pt modelId="{172D0B32-B26F-4281-98EE-93DE83A632CD}" type="sibTrans" cxnId="{84EB564D-3991-43E2-ACA3-4D4AB1894C24}">
      <dgm:prSet/>
      <dgm:spPr/>
      <dgm:t>
        <a:bodyPr/>
        <a:lstStyle/>
        <a:p>
          <a:endParaRPr lang="es-SV"/>
        </a:p>
      </dgm:t>
    </dgm:pt>
    <dgm:pt modelId="{708E0863-8073-430A-89E7-AEEF20BA1B25}" type="pres">
      <dgm:prSet presAssocID="{7CF7DC34-2455-49C2-9412-B4BF75676B38}" presName="diagram" presStyleCnt="0">
        <dgm:presLayoutVars>
          <dgm:chMax val="1"/>
          <dgm:dir/>
          <dgm:animLvl val="ctr"/>
          <dgm:resizeHandles val="exact"/>
        </dgm:presLayoutVars>
      </dgm:prSet>
      <dgm:spPr/>
      <dgm:t>
        <a:bodyPr/>
        <a:lstStyle/>
        <a:p>
          <a:endParaRPr lang="es-SV"/>
        </a:p>
      </dgm:t>
    </dgm:pt>
    <dgm:pt modelId="{2B9C6993-B222-4C12-A205-F1228A832227}" type="pres">
      <dgm:prSet presAssocID="{7CF7DC34-2455-49C2-9412-B4BF75676B38}" presName="matrix" presStyleCnt="0"/>
      <dgm:spPr/>
    </dgm:pt>
    <dgm:pt modelId="{1405DBEF-3F68-43DE-BFEA-30FAE5E62BEE}" type="pres">
      <dgm:prSet presAssocID="{7CF7DC34-2455-49C2-9412-B4BF75676B38}" presName="tile1" presStyleLbl="node1" presStyleIdx="0" presStyleCnt="4"/>
      <dgm:spPr/>
      <dgm:t>
        <a:bodyPr/>
        <a:lstStyle/>
        <a:p>
          <a:endParaRPr lang="es-SV"/>
        </a:p>
      </dgm:t>
    </dgm:pt>
    <dgm:pt modelId="{16FA7085-7604-4C3D-A91A-8E6168B44282}" type="pres">
      <dgm:prSet presAssocID="{7CF7DC34-2455-49C2-9412-B4BF75676B38}" presName="tile1text" presStyleLbl="node1" presStyleIdx="0" presStyleCnt="4">
        <dgm:presLayoutVars>
          <dgm:chMax val="0"/>
          <dgm:chPref val="0"/>
          <dgm:bulletEnabled val="1"/>
        </dgm:presLayoutVars>
      </dgm:prSet>
      <dgm:spPr/>
      <dgm:t>
        <a:bodyPr/>
        <a:lstStyle/>
        <a:p>
          <a:endParaRPr lang="es-SV"/>
        </a:p>
      </dgm:t>
    </dgm:pt>
    <dgm:pt modelId="{CCD0DC0D-0B64-49DA-ACF5-5129D4E1CD5A}" type="pres">
      <dgm:prSet presAssocID="{7CF7DC34-2455-49C2-9412-B4BF75676B38}" presName="tile2" presStyleLbl="node1" presStyleIdx="1" presStyleCnt="4"/>
      <dgm:spPr/>
      <dgm:t>
        <a:bodyPr/>
        <a:lstStyle/>
        <a:p>
          <a:endParaRPr lang="es-SV"/>
        </a:p>
      </dgm:t>
    </dgm:pt>
    <dgm:pt modelId="{51545E47-C6F6-4E8B-B475-019548B34855}" type="pres">
      <dgm:prSet presAssocID="{7CF7DC34-2455-49C2-9412-B4BF75676B38}" presName="tile2text" presStyleLbl="node1" presStyleIdx="1" presStyleCnt="4">
        <dgm:presLayoutVars>
          <dgm:chMax val="0"/>
          <dgm:chPref val="0"/>
          <dgm:bulletEnabled val="1"/>
        </dgm:presLayoutVars>
      </dgm:prSet>
      <dgm:spPr/>
      <dgm:t>
        <a:bodyPr/>
        <a:lstStyle/>
        <a:p>
          <a:endParaRPr lang="es-SV"/>
        </a:p>
      </dgm:t>
    </dgm:pt>
    <dgm:pt modelId="{6AC12084-8179-4A60-8047-CC43C42EA9D2}" type="pres">
      <dgm:prSet presAssocID="{7CF7DC34-2455-49C2-9412-B4BF75676B38}" presName="tile3" presStyleLbl="node1" presStyleIdx="2" presStyleCnt="4"/>
      <dgm:spPr/>
      <dgm:t>
        <a:bodyPr/>
        <a:lstStyle/>
        <a:p>
          <a:endParaRPr lang="es-SV"/>
        </a:p>
      </dgm:t>
    </dgm:pt>
    <dgm:pt modelId="{8D58ECCF-8849-499F-AB66-C4D3709969F8}" type="pres">
      <dgm:prSet presAssocID="{7CF7DC34-2455-49C2-9412-B4BF75676B38}" presName="tile3text" presStyleLbl="node1" presStyleIdx="2" presStyleCnt="4">
        <dgm:presLayoutVars>
          <dgm:chMax val="0"/>
          <dgm:chPref val="0"/>
          <dgm:bulletEnabled val="1"/>
        </dgm:presLayoutVars>
      </dgm:prSet>
      <dgm:spPr/>
      <dgm:t>
        <a:bodyPr/>
        <a:lstStyle/>
        <a:p>
          <a:endParaRPr lang="es-SV"/>
        </a:p>
      </dgm:t>
    </dgm:pt>
    <dgm:pt modelId="{DF9A7FB6-EFAA-4E44-AB38-1E8F46665FF6}" type="pres">
      <dgm:prSet presAssocID="{7CF7DC34-2455-49C2-9412-B4BF75676B38}" presName="tile4" presStyleLbl="node1" presStyleIdx="3" presStyleCnt="4"/>
      <dgm:spPr/>
      <dgm:t>
        <a:bodyPr/>
        <a:lstStyle/>
        <a:p>
          <a:endParaRPr lang="es-SV"/>
        </a:p>
      </dgm:t>
    </dgm:pt>
    <dgm:pt modelId="{445836F0-0FD5-4577-BCB4-09DCB798BEFD}" type="pres">
      <dgm:prSet presAssocID="{7CF7DC34-2455-49C2-9412-B4BF75676B38}" presName="tile4text" presStyleLbl="node1" presStyleIdx="3" presStyleCnt="4">
        <dgm:presLayoutVars>
          <dgm:chMax val="0"/>
          <dgm:chPref val="0"/>
          <dgm:bulletEnabled val="1"/>
        </dgm:presLayoutVars>
      </dgm:prSet>
      <dgm:spPr/>
      <dgm:t>
        <a:bodyPr/>
        <a:lstStyle/>
        <a:p>
          <a:endParaRPr lang="es-SV"/>
        </a:p>
      </dgm:t>
    </dgm:pt>
    <dgm:pt modelId="{811E4992-F40D-4871-B3E1-DA86FE95F494}" type="pres">
      <dgm:prSet presAssocID="{7CF7DC34-2455-49C2-9412-B4BF75676B38}" presName="centerTile" presStyleLbl="fgShp" presStyleIdx="0" presStyleCnt="1">
        <dgm:presLayoutVars>
          <dgm:chMax val="0"/>
          <dgm:chPref val="0"/>
        </dgm:presLayoutVars>
      </dgm:prSet>
      <dgm:spPr/>
      <dgm:t>
        <a:bodyPr/>
        <a:lstStyle/>
        <a:p>
          <a:endParaRPr lang="es-SV"/>
        </a:p>
      </dgm:t>
    </dgm:pt>
  </dgm:ptLst>
  <dgm:cxnLst>
    <dgm:cxn modelId="{74EEFC70-D2CE-411B-9E94-813B1AC74860}" type="presOf" srcId="{78D83183-E341-4413-9533-79F248F3BDBC}" destId="{445836F0-0FD5-4577-BCB4-09DCB798BEFD}" srcOrd="1" destOrd="0" presId="urn:microsoft.com/office/officeart/2005/8/layout/matrix1"/>
    <dgm:cxn modelId="{7F0267F8-5517-4815-A13A-B27A5FCE22E5}" srcId="{B3ED5AA0-3D58-40AA-8690-B5F8A0D37872}" destId="{84FE0587-5101-45D2-8718-CE2A254BA12C}" srcOrd="0" destOrd="0" parTransId="{A84A49E9-86CC-454B-9FFB-16858FFD8A94}" sibTransId="{4898BE81-5D0A-496A-A604-6EF75CB0B24B}"/>
    <dgm:cxn modelId="{BF73C7CF-D402-41E6-9383-DB55685CB9B1}" type="presOf" srcId="{7CF7DC34-2455-49C2-9412-B4BF75676B38}" destId="{708E0863-8073-430A-89E7-AEEF20BA1B25}" srcOrd="0" destOrd="0" presId="urn:microsoft.com/office/officeart/2005/8/layout/matrix1"/>
    <dgm:cxn modelId="{D349E811-4DD6-4DE7-A422-E42BF8E93CC5}" srcId="{7CF7DC34-2455-49C2-9412-B4BF75676B38}" destId="{B3ED5AA0-3D58-40AA-8690-B5F8A0D37872}" srcOrd="0" destOrd="0" parTransId="{63795CE4-FEAE-46FD-BE14-939E785EEAED}" sibTransId="{06518EAF-934A-4C5A-8FD6-C6621E1DE9F0}"/>
    <dgm:cxn modelId="{A5AD040A-0C6C-4B9A-B15D-BFEEF6D62A7D}" type="presOf" srcId="{B3ED5AA0-3D58-40AA-8690-B5F8A0D37872}" destId="{811E4992-F40D-4871-B3E1-DA86FE95F494}" srcOrd="0" destOrd="0" presId="urn:microsoft.com/office/officeart/2005/8/layout/matrix1"/>
    <dgm:cxn modelId="{84EB564D-3991-43E2-ACA3-4D4AB1894C24}" srcId="{B3ED5AA0-3D58-40AA-8690-B5F8A0D37872}" destId="{78D83183-E341-4413-9533-79F248F3BDBC}" srcOrd="3" destOrd="0" parTransId="{BC480A84-D638-41FC-924E-AB6FBB861E3A}" sibTransId="{172D0B32-B26F-4281-98EE-93DE83A632CD}"/>
    <dgm:cxn modelId="{1E79E86C-019B-41F7-A5D9-AAA08746D5DC}" type="presOf" srcId="{84FE0587-5101-45D2-8718-CE2A254BA12C}" destId="{1405DBEF-3F68-43DE-BFEA-30FAE5E62BEE}" srcOrd="0" destOrd="0" presId="urn:microsoft.com/office/officeart/2005/8/layout/matrix1"/>
    <dgm:cxn modelId="{88E8A488-E4F5-422B-9878-AB903B852107}" type="presOf" srcId="{A410FBCF-E086-4EFE-9F0D-75EE2C20BEA5}" destId="{CCD0DC0D-0B64-49DA-ACF5-5129D4E1CD5A}" srcOrd="0" destOrd="0" presId="urn:microsoft.com/office/officeart/2005/8/layout/matrix1"/>
    <dgm:cxn modelId="{D4CFBD7A-5682-456C-931A-4EB10FFEAEAE}" type="presOf" srcId="{A410FBCF-E086-4EFE-9F0D-75EE2C20BEA5}" destId="{51545E47-C6F6-4E8B-B475-019548B34855}" srcOrd="1" destOrd="0" presId="urn:microsoft.com/office/officeart/2005/8/layout/matrix1"/>
    <dgm:cxn modelId="{F103FDC9-8D89-439D-BD2C-B94E84133B0F}" srcId="{B3ED5AA0-3D58-40AA-8690-B5F8A0D37872}" destId="{5C02D197-5AE6-46E5-9E56-495BF66B1E4B}" srcOrd="2" destOrd="0" parTransId="{1A7CEA77-20DB-41AF-812A-CAE3D1FFD4A7}" sibTransId="{51E03C47-4A54-42E1-B7FB-DB0750B1A79A}"/>
    <dgm:cxn modelId="{7D0D31B0-94BE-496F-B416-1C745F83D2FF}" type="presOf" srcId="{84FE0587-5101-45D2-8718-CE2A254BA12C}" destId="{16FA7085-7604-4C3D-A91A-8E6168B44282}" srcOrd="1" destOrd="0" presId="urn:microsoft.com/office/officeart/2005/8/layout/matrix1"/>
    <dgm:cxn modelId="{85F31138-E372-4CB6-B00D-30816DC2EEAB}" type="presOf" srcId="{78D83183-E341-4413-9533-79F248F3BDBC}" destId="{DF9A7FB6-EFAA-4E44-AB38-1E8F46665FF6}" srcOrd="0" destOrd="0" presId="urn:microsoft.com/office/officeart/2005/8/layout/matrix1"/>
    <dgm:cxn modelId="{14A60346-1498-4886-B3EF-E07695CFDE4B}" type="presOf" srcId="{5C02D197-5AE6-46E5-9E56-495BF66B1E4B}" destId="{8D58ECCF-8849-499F-AB66-C4D3709969F8}" srcOrd="1" destOrd="0" presId="urn:microsoft.com/office/officeart/2005/8/layout/matrix1"/>
    <dgm:cxn modelId="{33BD6BBC-7BBD-4B91-A379-F2E360C7B8A1}" srcId="{B3ED5AA0-3D58-40AA-8690-B5F8A0D37872}" destId="{A410FBCF-E086-4EFE-9F0D-75EE2C20BEA5}" srcOrd="1" destOrd="0" parTransId="{A94D3563-3944-4CCD-83C7-60177C794C6E}" sibTransId="{672B82CB-4D05-4010-9DEC-A7DEFEC73264}"/>
    <dgm:cxn modelId="{0CE773F1-AD4B-40D5-97AA-053484C2C92A}" type="presOf" srcId="{5C02D197-5AE6-46E5-9E56-495BF66B1E4B}" destId="{6AC12084-8179-4A60-8047-CC43C42EA9D2}" srcOrd="0" destOrd="0" presId="urn:microsoft.com/office/officeart/2005/8/layout/matrix1"/>
    <dgm:cxn modelId="{4BADFEA0-7B90-4193-9E49-61FE23E5C0DD}" type="presParOf" srcId="{708E0863-8073-430A-89E7-AEEF20BA1B25}" destId="{2B9C6993-B222-4C12-A205-F1228A832227}" srcOrd="0" destOrd="0" presId="urn:microsoft.com/office/officeart/2005/8/layout/matrix1"/>
    <dgm:cxn modelId="{B020902E-1166-4699-A925-71EBBD791C68}" type="presParOf" srcId="{2B9C6993-B222-4C12-A205-F1228A832227}" destId="{1405DBEF-3F68-43DE-BFEA-30FAE5E62BEE}" srcOrd="0" destOrd="0" presId="urn:microsoft.com/office/officeart/2005/8/layout/matrix1"/>
    <dgm:cxn modelId="{BD38B252-CBF1-45BF-975B-81B671F890B5}" type="presParOf" srcId="{2B9C6993-B222-4C12-A205-F1228A832227}" destId="{16FA7085-7604-4C3D-A91A-8E6168B44282}" srcOrd="1" destOrd="0" presId="urn:microsoft.com/office/officeart/2005/8/layout/matrix1"/>
    <dgm:cxn modelId="{40FAD586-9FEF-46E7-ABF3-37CDA0763607}" type="presParOf" srcId="{2B9C6993-B222-4C12-A205-F1228A832227}" destId="{CCD0DC0D-0B64-49DA-ACF5-5129D4E1CD5A}" srcOrd="2" destOrd="0" presId="urn:microsoft.com/office/officeart/2005/8/layout/matrix1"/>
    <dgm:cxn modelId="{7FA988F2-34C6-48D4-8E2C-D73F3E2841EE}" type="presParOf" srcId="{2B9C6993-B222-4C12-A205-F1228A832227}" destId="{51545E47-C6F6-4E8B-B475-019548B34855}" srcOrd="3" destOrd="0" presId="urn:microsoft.com/office/officeart/2005/8/layout/matrix1"/>
    <dgm:cxn modelId="{F45CB1C5-52F9-405E-9068-572E01F1EAAF}" type="presParOf" srcId="{2B9C6993-B222-4C12-A205-F1228A832227}" destId="{6AC12084-8179-4A60-8047-CC43C42EA9D2}" srcOrd="4" destOrd="0" presId="urn:microsoft.com/office/officeart/2005/8/layout/matrix1"/>
    <dgm:cxn modelId="{B068DA0A-A043-4348-BFDF-B240B25B02A6}" type="presParOf" srcId="{2B9C6993-B222-4C12-A205-F1228A832227}" destId="{8D58ECCF-8849-499F-AB66-C4D3709969F8}" srcOrd="5" destOrd="0" presId="urn:microsoft.com/office/officeart/2005/8/layout/matrix1"/>
    <dgm:cxn modelId="{9CF01FEE-AADE-4E28-AFDA-4E5327F8780E}" type="presParOf" srcId="{2B9C6993-B222-4C12-A205-F1228A832227}" destId="{DF9A7FB6-EFAA-4E44-AB38-1E8F46665FF6}" srcOrd="6" destOrd="0" presId="urn:microsoft.com/office/officeart/2005/8/layout/matrix1"/>
    <dgm:cxn modelId="{A878C3E8-0752-4F55-B756-C7B3E950185A}" type="presParOf" srcId="{2B9C6993-B222-4C12-A205-F1228A832227}" destId="{445836F0-0FD5-4577-BCB4-09DCB798BEFD}" srcOrd="7" destOrd="0" presId="urn:microsoft.com/office/officeart/2005/8/layout/matrix1"/>
    <dgm:cxn modelId="{9D0699E5-FE6B-4C99-BB8F-37FE1A144C1E}" type="presParOf" srcId="{708E0863-8073-430A-89E7-AEEF20BA1B25}" destId="{811E4992-F40D-4871-B3E1-DA86FE95F494}"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6B2B39-09DD-4217-BDE7-A5503A6F9C4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298F2E41-4F2F-4858-81DF-DE78083F4B82}">
      <dgm:prSet phldrT="[Texto]"/>
      <dgm:spPr/>
      <dgm:t>
        <a:bodyPr/>
        <a:lstStyle/>
        <a:p>
          <a:r>
            <a:rPr lang="es-MX" b="1" i="1" dirty="0" smtClean="0"/>
            <a:t>LICITUD EN LA FORMACION DE LOS ARCHIVOS</a:t>
          </a:r>
          <a:endParaRPr lang="es-ES" dirty="0"/>
        </a:p>
      </dgm:t>
    </dgm:pt>
    <dgm:pt modelId="{32B6C043-8D60-426F-BEFB-6C86DA3D8208}" type="parTrans" cxnId="{012B94D7-5A74-42C9-B194-075FDD53345B}">
      <dgm:prSet/>
      <dgm:spPr/>
      <dgm:t>
        <a:bodyPr/>
        <a:lstStyle/>
        <a:p>
          <a:endParaRPr lang="es-ES"/>
        </a:p>
      </dgm:t>
    </dgm:pt>
    <dgm:pt modelId="{7152A7F3-F316-4781-B820-5592FD77FD10}" type="sibTrans" cxnId="{012B94D7-5A74-42C9-B194-075FDD53345B}">
      <dgm:prSet/>
      <dgm:spPr/>
      <dgm:t>
        <a:bodyPr/>
        <a:lstStyle/>
        <a:p>
          <a:endParaRPr lang="es-ES"/>
        </a:p>
      </dgm:t>
    </dgm:pt>
    <dgm:pt modelId="{936DDF73-52A9-4AC6-BCDF-049D9743C1A5}">
      <dgm:prSet phldrT="[Texto]"/>
      <dgm:spPr/>
      <dgm:t>
        <a:bodyPr/>
        <a:lstStyle/>
        <a:p>
          <a:r>
            <a:rPr lang="es-MX" b="1" i="1" dirty="0" smtClean="0"/>
            <a:t>CONSENTIMIENTO</a:t>
          </a:r>
          <a:endParaRPr lang="es-ES" dirty="0"/>
        </a:p>
      </dgm:t>
    </dgm:pt>
    <dgm:pt modelId="{E49A8E71-E092-4974-AF89-CD74CBB3DF65}" type="parTrans" cxnId="{2A7AD872-7AB6-4143-A243-BD2BC0485361}">
      <dgm:prSet/>
      <dgm:spPr/>
      <dgm:t>
        <a:bodyPr/>
        <a:lstStyle/>
        <a:p>
          <a:endParaRPr lang="es-ES"/>
        </a:p>
      </dgm:t>
    </dgm:pt>
    <dgm:pt modelId="{898A9CB6-4FA6-46BD-B566-1A995A3508A3}" type="sibTrans" cxnId="{2A7AD872-7AB6-4143-A243-BD2BC0485361}">
      <dgm:prSet/>
      <dgm:spPr/>
      <dgm:t>
        <a:bodyPr/>
        <a:lstStyle/>
        <a:p>
          <a:endParaRPr lang="es-ES"/>
        </a:p>
      </dgm:t>
    </dgm:pt>
    <dgm:pt modelId="{49E3FE21-FD71-4237-8097-DBF4078C67BE}">
      <dgm:prSet/>
      <dgm:spPr/>
      <dgm:t>
        <a:bodyPr/>
        <a:lstStyle/>
        <a:p>
          <a:r>
            <a:rPr lang="es-MX" b="1" i="1" dirty="0" smtClean="0"/>
            <a:t>CALIDAD DE LOS DATOS PERSONALES</a:t>
          </a:r>
          <a:endParaRPr lang="es-ES" dirty="0"/>
        </a:p>
      </dgm:t>
    </dgm:pt>
    <dgm:pt modelId="{84251E07-46EA-4380-BDD6-22C76852ECF6}" type="parTrans" cxnId="{B90DA11C-6079-4C95-91AD-4AE570567EAE}">
      <dgm:prSet/>
      <dgm:spPr/>
      <dgm:t>
        <a:bodyPr/>
        <a:lstStyle/>
        <a:p>
          <a:endParaRPr lang="es-ES"/>
        </a:p>
      </dgm:t>
    </dgm:pt>
    <dgm:pt modelId="{D70D24B4-DA77-4214-9B8F-6D6BBEE8AD51}" type="sibTrans" cxnId="{B90DA11C-6079-4C95-91AD-4AE570567EAE}">
      <dgm:prSet/>
      <dgm:spPr/>
      <dgm:t>
        <a:bodyPr/>
        <a:lstStyle/>
        <a:p>
          <a:endParaRPr lang="es-ES"/>
        </a:p>
      </dgm:t>
    </dgm:pt>
    <dgm:pt modelId="{CC22733D-E98B-4547-999C-349600F4FEFA}">
      <dgm:prSet/>
      <dgm:spPr/>
      <dgm:t>
        <a:bodyPr/>
        <a:lstStyle/>
        <a:p>
          <a:r>
            <a:rPr lang="es-MX" b="1" i="1" dirty="0" smtClean="0"/>
            <a:t>INFORMACION AL MOMENTO DE LA OBTENCION</a:t>
          </a:r>
          <a:endParaRPr lang="es-ES" dirty="0"/>
        </a:p>
      </dgm:t>
    </dgm:pt>
    <dgm:pt modelId="{4D67E28B-CB2E-48FD-817C-FD37CDC45F16}" type="parTrans" cxnId="{11032DB9-0527-420B-88C7-ACBB28565BD6}">
      <dgm:prSet/>
      <dgm:spPr/>
      <dgm:t>
        <a:bodyPr/>
        <a:lstStyle/>
        <a:p>
          <a:endParaRPr lang="es-ES"/>
        </a:p>
      </dgm:t>
    </dgm:pt>
    <dgm:pt modelId="{FAB5C7FD-6451-4747-9910-3C35471AFBC6}" type="sibTrans" cxnId="{11032DB9-0527-420B-88C7-ACBB28565BD6}">
      <dgm:prSet/>
      <dgm:spPr/>
      <dgm:t>
        <a:bodyPr/>
        <a:lstStyle/>
        <a:p>
          <a:endParaRPr lang="es-ES"/>
        </a:p>
      </dgm:t>
    </dgm:pt>
    <dgm:pt modelId="{84D77B68-4B50-4D39-AA5C-5AC890E04071}">
      <dgm:prSet/>
      <dgm:spPr/>
      <dgm:t>
        <a:bodyPr/>
        <a:lstStyle/>
        <a:p>
          <a:r>
            <a:rPr lang="es-MX" b="1" i="1" dirty="0" smtClean="0"/>
            <a:t>DATOS SENSIBLES</a:t>
          </a:r>
          <a:endParaRPr lang="es-ES" dirty="0"/>
        </a:p>
      </dgm:t>
    </dgm:pt>
    <dgm:pt modelId="{C3F91697-67C0-4E0C-BEE7-ABCE3BF0E12F}" type="parTrans" cxnId="{DBB398BC-3AB2-42D8-AC98-72B413331A1E}">
      <dgm:prSet/>
      <dgm:spPr/>
    </dgm:pt>
    <dgm:pt modelId="{971D2EC8-2502-4FD1-B283-F43C74408C2B}" type="sibTrans" cxnId="{DBB398BC-3AB2-42D8-AC98-72B413331A1E}">
      <dgm:prSet/>
      <dgm:spPr/>
    </dgm:pt>
    <dgm:pt modelId="{7BA7184C-36C3-4A62-972F-35180A641220}">
      <dgm:prSet/>
      <dgm:spPr/>
      <dgm:t>
        <a:bodyPr/>
        <a:lstStyle/>
        <a:p>
          <a:r>
            <a:rPr lang="es-MX" b="1" i="1" dirty="0" smtClean="0"/>
            <a:t>SEGURIDAD DE LOS DATOS PERSONALES</a:t>
          </a:r>
          <a:endParaRPr lang="es-ES" dirty="0"/>
        </a:p>
      </dgm:t>
    </dgm:pt>
    <dgm:pt modelId="{3BAEF547-06FE-4611-8443-39869EE2798C}" type="parTrans" cxnId="{516121D6-27DC-4C39-AF8B-E27B889A0031}">
      <dgm:prSet/>
      <dgm:spPr/>
    </dgm:pt>
    <dgm:pt modelId="{29123544-0CFC-47D3-8359-D5418827AEE8}" type="sibTrans" cxnId="{516121D6-27DC-4C39-AF8B-E27B889A0031}">
      <dgm:prSet/>
      <dgm:spPr/>
    </dgm:pt>
    <dgm:pt modelId="{02854F17-3DC1-4F80-B880-186019DE4D86}">
      <dgm:prSet/>
      <dgm:spPr/>
      <dgm:t>
        <a:bodyPr/>
        <a:lstStyle/>
        <a:p>
          <a:r>
            <a:rPr lang="es-MX" b="1" i="1" dirty="0" smtClean="0"/>
            <a:t>CONFIDENCIALIDAD DE LOS DATOS PERSONALES</a:t>
          </a:r>
          <a:endParaRPr lang="es-ES" dirty="0"/>
        </a:p>
      </dgm:t>
    </dgm:pt>
    <dgm:pt modelId="{34746059-4D5C-4C51-A99A-E0B87052A33B}" type="parTrans" cxnId="{F234B095-8B40-400A-B411-264DC00E4FFF}">
      <dgm:prSet/>
      <dgm:spPr/>
      <dgm:t>
        <a:bodyPr/>
        <a:lstStyle/>
        <a:p>
          <a:endParaRPr lang="es-ES"/>
        </a:p>
      </dgm:t>
    </dgm:pt>
    <dgm:pt modelId="{4FBD5B38-3689-485B-8664-751E6675647F}" type="sibTrans" cxnId="{F234B095-8B40-400A-B411-264DC00E4FFF}">
      <dgm:prSet/>
      <dgm:spPr/>
      <dgm:t>
        <a:bodyPr/>
        <a:lstStyle/>
        <a:p>
          <a:endParaRPr lang="es-ES"/>
        </a:p>
      </dgm:t>
    </dgm:pt>
    <dgm:pt modelId="{FB6C96B3-170B-45EB-A011-6651B5E1C864}">
      <dgm:prSet/>
      <dgm:spPr/>
      <dgm:t>
        <a:bodyPr/>
        <a:lstStyle/>
        <a:p>
          <a:r>
            <a:rPr lang="es-MX" b="1" i="1" dirty="0" smtClean="0"/>
            <a:t>CESION DE DATOS PERSONALES</a:t>
          </a:r>
          <a:endParaRPr lang="es-ES" dirty="0"/>
        </a:p>
      </dgm:t>
    </dgm:pt>
    <dgm:pt modelId="{74DC31A9-59D2-400D-9EE0-621A42F811AB}" type="parTrans" cxnId="{5D380B19-0767-415F-A048-BEEACB419BB7}">
      <dgm:prSet/>
      <dgm:spPr/>
    </dgm:pt>
    <dgm:pt modelId="{0F20E76D-6D13-4EFD-91DB-15B2A2946F43}" type="sibTrans" cxnId="{5D380B19-0767-415F-A048-BEEACB419BB7}">
      <dgm:prSet/>
      <dgm:spPr/>
    </dgm:pt>
    <dgm:pt modelId="{CBE3A93D-0D4C-4975-B7BE-94C002BA6C04}">
      <dgm:prSet/>
      <dgm:spPr/>
      <dgm:t>
        <a:bodyPr/>
        <a:lstStyle/>
        <a:p>
          <a:r>
            <a:rPr lang="es-MX" b="1" i="1" dirty="0" smtClean="0"/>
            <a:t>TRANSFERENCIA INTERNACIONAL DE DATOS PERSONALES</a:t>
          </a:r>
          <a:endParaRPr lang="es-ES" dirty="0"/>
        </a:p>
      </dgm:t>
    </dgm:pt>
    <dgm:pt modelId="{611FEBA0-A129-460F-B531-DB49E33A1F2C}" type="parTrans" cxnId="{110C3EDB-C852-438F-9EE4-9E44243C5FC3}">
      <dgm:prSet/>
      <dgm:spPr/>
    </dgm:pt>
    <dgm:pt modelId="{5DAD4CAF-5172-418A-BFF8-45CF3D8276ED}" type="sibTrans" cxnId="{110C3EDB-C852-438F-9EE4-9E44243C5FC3}">
      <dgm:prSet/>
      <dgm:spPr/>
    </dgm:pt>
    <dgm:pt modelId="{FFDBB1E9-53EB-4A2A-98B5-E6FCABCDCFB1}" type="pres">
      <dgm:prSet presAssocID="{BE6B2B39-09DD-4217-BDE7-A5503A6F9C4E}" presName="linear" presStyleCnt="0">
        <dgm:presLayoutVars>
          <dgm:dir/>
          <dgm:animLvl val="lvl"/>
          <dgm:resizeHandles val="exact"/>
        </dgm:presLayoutVars>
      </dgm:prSet>
      <dgm:spPr/>
      <dgm:t>
        <a:bodyPr/>
        <a:lstStyle/>
        <a:p>
          <a:endParaRPr lang="es-ES"/>
        </a:p>
      </dgm:t>
    </dgm:pt>
    <dgm:pt modelId="{3D63C17F-4872-4BD6-A90D-75D5EE4629EE}" type="pres">
      <dgm:prSet presAssocID="{298F2E41-4F2F-4858-81DF-DE78083F4B82}" presName="parentLin" presStyleCnt="0"/>
      <dgm:spPr/>
    </dgm:pt>
    <dgm:pt modelId="{D4CAECFA-183D-4EC9-BC40-5A605DFB07E1}" type="pres">
      <dgm:prSet presAssocID="{298F2E41-4F2F-4858-81DF-DE78083F4B82}" presName="parentLeftMargin" presStyleLbl="node1" presStyleIdx="0" presStyleCnt="9"/>
      <dgm:spPr/>
      <dgm:t>
        <a:bodyPr/>
        <a:lstStyle/>
        <a:p>
          <a:endParaRPr lang="es-ES"/>
        </a:p>
      </dgm:t>
    </dgm:pt>
    <dgm:pt modelId="{DFFDA022-4744-4017-8B59-B2225CDE6744}" type="pres">
      <dgm:prSet presAssocID="{298F2E41-4F2F-4858-81DF-DE78083F4B82}" presName="parentText" presStyleLbl="node1" presStyleIdx="0" presStyleCnt="9">
        <dgm:presLayoutVars>
          <dgm:chMax val="0"/>
          <dgm:bulletEnabled val="1"/>
        </dgm:presLayoutVars>
      </dgm:prSet>
      <dgm:spPr/>
      <dgm:t>
        <a:bodyPr/>
        <a:lstStyle/>
        <a:p>
          <a:endParaRPr lang="es-ES"/>
        </a:p>
      </dgm:t>
    </dgm:pt>
    <dgm:pt modelId="{A0F9CFA1-6969-446C-8FFE-47A87DF04334}" type="pres">
      <dgm:prSet presAssocID="{298F2E41-4F2F-4858-81DF-DE78083F4B82}" presName="negativeSpace" presStyleCnt="0"/>
      <dgm:spPr/>
    </dgm:pt>
    <dgm:pt modelId="{0381F174-9909-4A77-9E32-B69E19EC70E3}" type="pres">
      <dgm:prSet presAssocID="{298F2E41-4F2F-4858-81DF-DE78083F4B82}" presName="childText" presStyleLbl="conFgAcc1" presStyleIdx="0" presStyleCnt="9">
        <dgm:presLayoutVars>
          <dgm:bulletEnabled val="1"/>
        </dgm:presLayoutVars>
      </dgm:prSet>
      <dgm:spPr/>
    </dgm:pt>
    <dgm:pt modelId="{56ED7B4D-019A-43AF-9670-9398504B8A5D}" type="pres">
      <dgm:prSet presAssocID="{7152A7F3-F316-4781-B820-5592FD77FD10}" presName="spaceBetweenRectangles" presStyleCnt="0"/>
      <dgm:spPr/>
    </dgm:pt>
    <dgm:pt modelId="{490BEBB4-E844-4194-BC8D-FEF9308861D0}" type="pres">
      <dgm:prSet presAssocID="{49E3FE21-FD71-4237-8097-DBF4078C67BE}" presName="parentLin" presStyleCnt="0"/>
      <dgm:spPr/>
    </dgm:pt>
    <dgm:pt modelId="{6417A2C4-3F01-48A4-A1CC-153E925B1885}" type="pres">
      <dgm:prSet presAssocID="{49E3FE21-FD71-4237-8097-DBF4078C67BE}" presName="parentLeftMargin" presStyleLbl="node1" presStyleIdx="0" presStyleCnt="9"/>
      <dgm:spPr/>
      <dgm:t>
        <a:bodyPr/>
        <a:lstStyle/>
        <a:p>
          <a:endParaRPr lang="es-ES"/>
        </a:p>
      </dgm:t>
    </dgm:pt>
    <dgm:pt modelId="{65C773E2-E35F-46F5-BEE1-DED76F1A5B3E}" type="pres">
      <dgm:prSet presAssocID="{49E3FE21-FD71-4237-8097-DBF4078C67BE}" presName="parentText" presStyleLbl="node1" presStyleIdx="1" presStyleCnt="9">
        <dgm:presLayoutVars>
          <dgm:chMax val="0"/>
          <dgm:bulletEnabled val="1"/>
        </dgm:presLayoutVars>
      </dgm:prSet>
      <dgm:spPr/>
      <dgm:t>
        <a:bodyPr/>
        <a:lstStyle/>
        <a:p>
          <a:endParaRPr lang="es-ES"/>
        </a:p>
      </dgm:t>
    </dgm:pt>
    <dgm:pt modelId="{1B248E59-3DBB-403A-9DF0-3942430368BF}" type="pres">
      <dgm:prSet presAssocID="{49E3FE21-FD71-4237-8097-DBF4078C67BE}" presName="negativeSpace" presStyleCnt="0"/>
      <dgm:spPr/>
    </dgm:pt>
    <dgm:pt modelId="{79CE81F8-B1D8-4440-8F49-D66F1041A028}" type="pres">
      <dgm:prSet presAssocID="{49E3FE21-FD71-4237-8097-DBF4078C67BE}" presName="childText" presStyleLbl="conFgAcc1" presStyleIdx="1" presStyleCnt="9">
        <dgm:presLayoutVars>
          <dgm:bulletEnabled val="1"/>
        </dgm:presLayoutVars>
      </dgm:prSet>
      <dgm:spPr/>
    </dgm:pt>
    <dgm:pt modelId="{6205E5ED-40A9-411B-B973-57E944A61A06}" type="pres">
      <dgm:prSet presAssocID="{D70D24B4-DA77-4214-9B8F-6D6BBEE8AD51}" presName="spaceBetweenRectangles" presStyleCnt="0"/>
      <dgm:spPr/>
    </dgm:pt>
    <dgm:pt modelId="{853CD89A-CA1B-46FD-95D2-D32FAE36095A}" type="pres">
      <dgm:prSet presAssocID="{936DDF73-52A9-4AC6-BCDF-049D9743C1A5}" presName="parentLin" presStyleCnt="0"/>
      <dgm:spPr/>
    </dgm:pt>
    <dgm:pt modelId="{3EE16E00-AF16-4D81-AEBF-6B5500A17E47}" type="pres">
      <dgm:prSet presAssocID="{936DDF73-52A9-4AC6-BCDF-049D9743C1A5}" presName="parentLeftMargin" presStyleLbl="node1" presStyleIdx="1" presStyleCnt="9"/>
      <dgm:spPr/>
      <dgm:t>
        <a:bodyPr/>
        <a:lstStyle/>
        <a:p>
          <a:endParaRPr lang="es-ES"/>
        </a:p>
      </dgm:t>
    </dgm:pt>
    <dgm:pt modelId="{5F0E994A-104C-4167-A754-1C77239BA9D2}" type="pres">
      <dgm:prSet presAssocID="{936DDF73-52A9-4AC6-BCDF-049D9743C1A5}" presName="parentText" presStyleLbl="node1" presStyleIdx="2" presStyleCnt="9">
        <dgm:presLayoutVars>
          <dgm:chMax val="0"/>
          <dgm:bulletEnabled val="1"/>
        </dgm:presLayoutVars>
      </dgm:prSet>
      <dgm:spPr/>
      <dgm:t>
        <a:bodyPr/>
        <a:lstStyle/>
        <a:p>
          <a:endParaRPr lang="es-ES"/>
        </a:p>
      </dgm:t>
    </dgm:pt>
    <dgm:pt modelId="{7A7B3A59-4941-459C-8867-FFD79B603A89}" type="pres">
      <dgm:prSet presAssocID="{936DDF73-52A9-4AC6-BCDF-049D9743C1A5}" presName="negativeSpace" presStyleCnt="0"/>
      <dgm:spPr/>
    </dgm:pt>
    <dgm:pt modelId="{495A96F2-9D21-4CF2-8226-B910548C4674}" type="pres">
      <dgm:prSet presAssocID="{936DDF73-52A9-4AC6-BCDF-049D9743C1A5}" presName="childText" presStyleLbl="conFgAcc1" presStyleIdx="2" presStyleCnt="9">
        <dgm:presLayoutVars>
          <dgm:bulletEnabled val="1"/>
        </dgm:presLayoutVars>
      </dgm:prSet>
      <dgm:spPr/>
    </dgm:pt>
    <dgm:pt modelId="{B3C42C35-4134-4179-B471-89582BA26D80}" type="pres">
      <dgm:prSet presAssocID="{898A9CB6-4FA6-46BD-B566-1A995A3508A3}" presName="spaceBetweenRectangles" presStyleCnt="0"/>
      <dgm:spPr/>
    </dgm:pt>
    <dgm:pt modelId="{1838ECA0-F262-437B-96E3-9C3BEE3F8F93}" type="pres">
      <dgm:prSet presAssocID="{CC22733D-E98B-4547-999C-349600F4FEFA}" presName="parentLin" presStyleCnt="0"/>
      <dgm:spPr/>
    </dgm:pt>
    <dgm:pt modelId="{BC9B16BF-673C-4544-ABB8-E8901E9FB2F5}" type="pres">
      <dgm:prSet presAssocID="{CC22733D-E98B-4547-999C-349600F4FEFA}" presName="parentLeftMargin" presStyleLbl="node1" presStyleIdx="2" presStyleCnt="9"/>
      <dgm:spPr/>
      <dgm:t>
        <a:bodyPr/>
        <a:lstStyle/>
        <a:p>
          <a:endParaRPr lang="es-ES"/>
        </a:p>
      </dgm:t>
    </dgm:pt>
    <dgm:pt modelId="{2B43F5E8-E05C-497C-92C6-54B09FA00171}" type="pres">
      <dgm:prSet presAssocID="{CC22733D-E98B-4547-999C-349600F4FEFA}" presName="parentText" presStyleLbl="node1" presStyleIdx="3" presStyleCnt="9">
        <dgm:presLayoutVars>
          <dgm:chMax val="0"/>
          <dgm:bulletEnabled val="1"/>
        </dgm:presLayoutVars>
      </dgm:prSet>
      <dgm:spPr/>
      <dgm:t>
        <a:bodyPr/>
        <a:lstStyle/>
        <a:p>
          <a:endParaRPr lang="es-ES"/>
        </a:p>
      </dgm:t>
    </dgm:pt>
    <dgm:pt modelId="{E4EADEB2-D952-46D1-9A2C-D39D93B50D35}" type="pres">
      <dgm:prSet presAssocID="{CC22733D-E98B-4547-999C-349600F4FEFA}" presName="negativeSpace" presStyleCnt="0"/>
      <dgm:spPr/>
    </dgm:pt>
    <dgm:pt modelId="{58288095-737D-45F3-81C1-7591424C945D}" type="pres">
      <dgm:prSet presAssocID="{CC22733D-E98B-4547-999C-349600F4FEFA}" presName="childText" presStyleLbl="conFgAcc1" presStyleIdx="3" presStyleCnt="9">
        <dgm:presLayoutVars>
          <dgm:bulletEnabled val="1"/>
        </dgm:presLayoutVars>
      </dgm:prSet>
      <dgm:spPr/>
    </dgm:pt>
    <dgm:pt modelId="{36F1591B-AEDA-4EE8-82C3-31C02FBCC777}" type="pres">
      <dgm:prSet presAssocID="{FAB5C7FD-6451-4747-9910-3C35471AFBC6}" presName="spaceBetweenRectangles" presStyleCnt="0"/>
      <dgm:spPr/>
    </dgm:pt>
    <dgm:pt modelId="{D58C3B5D-DA87-49E7-9302-D662DCBF253D}" type="pres">
      <dgm:prSet presAssocID="{84D77B68-4B50-4D39-AA5C-5AC890E04071}" presName="parentLin" presStyleCnt="0"/>
      <dgm:spPr/>
    </dgm:pt>
    <dgm:pt modelId="{E73F8B2B-8769-421B-9576-F84EE9887344}" type="pres">
      <dgm:prSet presAssocID="{84D77B68-4B50-4D39-AA5C-5AC890E04071}" presName="parentLeftMargin" presStyleLbl="node1" presStyleIdx="3" presStyleCnt="9"/>
      <dgm:spPr/>
      <dgm:t>
        <a:bodyPr/>
        <a:lstStyle/>
        <a:p>
          <a:endParaRPr lang="es-ES"/>
        </a:p>
      </dgm:t>
    </dgm:pt>
    <dgm:pt modelId="{3D048B1E-6870-46C6-ADCA-590DC725748D}" type="pres">
      <dgm:prSet presAssocID="{84D77B68-4B50-4D39-AA5C-5AC890E04071}" presName="parentText" presStyleLbl="node1" presStyleIdx="4" presStyleCnt="9">
        <dgm:presLayoutVars>
          <dgm:chMax val="0"/>
          <dgm:bulletEnabled val="1"/>
        </dgm:presLayoutVars>
      </dgm:prSet>
      <dgm:spPr/>
      <dgm:t>
        <a:bodyPr/>
        <a:lstStyle/>
        <a:p>
          <a:endParaRPr lang="es-ES"/>
        </a:p>
      </dgm:t>
    </dgm:pt>
    <dgm:pt modelId="{62FB60A0-EAA0-46C1-BEAA-D87891E0AD75}" type="pres">
      <dgm:prSet presAssocID="{84D77B68-4B50-4D39-AA5C-5AC890E04071}" presName="negativeSpace" presStyleCnt="0"/>
      <dgm:spPr/>
    </dgm:pt>
    <dgm:pt modelId="{E6167497-ED80-4591-B753-63D828BBD8B7}" type="pres">
      <dgm:prSet presAssocID="{84D77B68-4B50-4D39-AA5C-5AC890E04071}" presName="childText" presStyleLbl="conFgAcc1" presStyleIdx="4" presStyleCnt="9">
        <dgm:presLayoutVars>
          <dgm:bulletEnabled val="1"/>
        </dgm:presLayoutVars>
      </dgm:prSet>
      <dgm:spPr/>
    </dgm:pt>
    <dgm:pt modelId="{011B95BF-24ED-482B-A5FC-6BDFC78C871F}" type="pres">
      <dgm:prSet presAssocID="{971D2EC8-2502-4FD1-B283-F43C74408C2B}" presName="spaceBetweenRectangles" presStyleCnt="0"/>
      <dgm:spPr/>
    </dgm:pt>
    <dgm:pt modelId="{CE502B6F-1822-45B4-849B-32EB7980B06D}" type="pres">
      <dgm:prSet presAssocID="{7BA7184C-36C3-4A62-972F-35180A641220}" presName="parentLin" presStyleCnt="0"/>
      <dgm:spPr/>
    </dgm:pt>
    <dgm:pt modelId="{3863C9C4-161F-415C-A625-4857DFF13F02}" type="pres">
      <dgm:prSet presAssocID="{7BA7184C-36C3-4A62-972F-35180A641220}" presName="parentLeftMargin" presStyleLbl="node1" presStyleIdx="4" presStyleCnt="9"/>
      <dgm:spPr/>
      <dgm:t>
        <a:bodyPr/>
        <a:lstStyle/>
        <a:p>
          <a:endParaRPr lang="es-ES"/>
        </a:p>
      </dgm:t>
    </dgm:pt>
    <dgm:pt modelId="{D27B816F-1AEB-44DD-8669-0084376E8184}" type="pres">
      <dgm:prSet presAssocID="{7BA7184C-36C3-4A62-972F-35180A641220}" presName="parentText" presStyleLbl="node1" presStyleIdx="5" presStyleCnt="9">
        <dgm:presLayoutVars>
          <dgm:chMax val="0"/>
          <dgm:bulletEnabled val="1"/>
        </dgm:presLayoutVars>
      </dgm:prSet>
      <dgm:spPr/>
      <dgm:t>
        <a:bodyPr/>
        <a:lstStyle/>
        <a:p>
          <a:endParaRPr lang="es-ES"/>
        </a:p>
      </dgm:t>
    </dgm:pt>
    <dgm:pt modelId="{9D69FA66-E97F-45DF-A47F-0016C823C1EA}" type="pres">
      <dgm:prSet presAssocID="{7BA7184C-36C3-4A62-972F-35180A641220}" presName="negativeSpace" presStyleCnt="0"/>
      <dgm:spPr/>
    </dgm:pt>
    <dgm:pt modelId="{2D5D220F-FAFC-4CBE-BE1C-7A72B1A2F4CB}" type="pres">
      <dgm:prSet presAssocID="{7BA7184C-36C3-4A62-972F-35180A641220}" presName="childText" presStyleLbl="conFgAcc1" presStyleIdx="5" presStyleCnt="9">
        <dgm:presLayoutVars>
          <dgm:bulletEnabled val="1"/>
        </dgm:presLayoutVars>
      </dgm:prSet>
      <dgm:spPr/>
    </dgm:pt>
    <dgm:pt modelId="{55F4D7C5-BA2A-4D1E-95E6-76D0A7552A96}" type="pres">
      <dgm:prSet presAssocID="{29123544-0CFC-47D3-8359-D5418827AEE8}" presName="spaceBetweenRectangles" presStyleCnt="0"/>
      <dgm:spPr/>
    </dgm:pt>
    <dgm:pt modelId="{F21FC626-7984-4521-B945-CEE4F390FA77}" type="pres">
      <dgm:prSet presAssocID="{02854F17-3DC1-4F80-B880-186019DE4D86}" presName="parentLin" presStyleCnt="0"/>
      <dgm:spPr/>
    </dgm:pt>
    <dgm:pt modelId="{35544324-1339-4E8B-9C42-9DD7B1F25A64}" type="pres">
      <dgm:prSet presAssocID="{02854F17-3DC1-4F80-B880-186019DE4D86}" presName="parentLeftMargin" presStyleLbl="node1" presStyleIdx="5" presStyleCnt="9"/>
      <dgm:spPr/>
      <dgm:t>
        <a:bodyPr/>
        <a:lstStyle/>
        <a:p>
          <a:endParaRPr lang="es-ES"/>
        </a:p>
      </dgm:t>
    </dgm:pt>
    <dgm:pt modelId="{C79A11D2-615C-4888-B4F4-83177678CFD1}" type="pres">
      <dgm:prSet presAssocID="{02854F17-3DC1-4F80-B880-186019DE4D86}" presName="parentText" presStyleLbl="node1" presStyleIdx="6" presStyleCnt="9">
        <dgm:presLayoutVars>
          <dgm:chMax val="0"/>
          <dgm:bulletEnabled val="1"/>
        </dgm:presLayoutVars>
      </dgm:prSet>
      <dgm:spPr/>
      <dgm:t>
        <a:bodyPr/>
        <a:lstStyle/>
        <a:p>
          <a:endParaRPr lang="es-ES"/>
        </a:p>
      </dgm:t>
    </dgm:pt>
    <dgm:pt modelId="{998D17CA-4247-4E12-BDFC-89B145E27912}" type="pres">
      <dgm:prSet presAssocID="{02854F17-3DC1-4F80-B880-186019DE4D86}" presName="negativeSpace" presStyleCnt="0"/>
      <dgm:spPr/>
    </dgm:pt>
    <dgm:pt modelId="{96088DF7-726D-4323-AB1A-832E4D363D1F}" type="pres">
      <dgm:prSet presAssocID="{02854F17-3DC1-4F80-B880-186019DE4D86}" presName="childText" presStyleLbl="conFgAcc1" presStyleIdx="6" presStyleCnt="9">
        <dgm:presLayoutVars>
          <dgm:bulletEnabled val="1"/>
        </dgm:presLayoutVars>
      </dgm:prSet>
      <dgm:spPr/>
    </dgm:pt>
    <dgm:pt modelId="{751D7A6F-614C-4189-831E-8A0BA205C866}" type="pres">
      <dgm:prSet presAssocID="{4FBD5B38-3689-485B-8664-751E6675647F}" presName="spaceBetweenRectangles" presStyleCnt="0"/>
      <dgm:spPr/>
    </dgm:pt>
    <dgm:pt modelId="{A86CB152-17F0-4723-BBBD-6780D3E61AE2}" type="pres">
      <dgm:prSet presAssocID="{FB6C96B3-170B-45EB-A011-6651B5E1C864}" presName="parentLin" presStyleCnt="0"/>
      <dgm:spPr/>
    </dgm:pt>
    <dgm:pt modelId="{FD1A954E-39E2-4A55-B5EE-E004C8E3E73B}" type="pres">
      <dgm:prSet presAssocID="{FB6C96B3-170B-45EB-A011-6651B5E1C864}" presName="parentLeftMargin" presStyleLbl="node1" presStyleIdx="6" presStyleCnt="9"/>
      <dgm:spPr/>
      <dgm:t>
        <a:bodyPr/>
        <a:lstStyle/>
        <a:p>
          <a:endParaRPr lang="es-ES"/>
        </a:p>
      </dgm:t>
    </dgm:pt>
    <dgm:pt modelId="{5259EFD4-C2E8-4877-98DD-02D2E1658F93}" type="pres">
      <dgm:prSet presAssocID="{FB6C96B3-170B-45EB-A011-6651B5E1C864}" presName="parentText" presStyleLbl="node1" presStyleIdx="7" presStyleCnt="9">
        <dgm:presLayoutVars>
          <dgm:chMax val="0"/>
          <dgm:bulletEnabled val="1"/>
        </dgm:presLayoutVars>
      </dgm:prSet>
      <dgm:spPr/>
      <dgm:t>
        <a:bodyPr/>
        <a:lstStyle/>
        <a:p>
          <a:endParaRPr lang="es-ES"/>
        </a:p>
      </dgm:t>
    </dgm:pt>
    <dgm:pt modelId="{81D17A02-1B81-46A2-B892-D044119005E7}" type="pres">
      <dgm:prSet presAssocID="{FB6C96B3-170B-45EB-A011-6651B5E1C864}" presName="negativeSpace" presStyleCnt="0"/>
      <dgm:spPr/>
    </dgm:pt>
    <dgm:pt modelId="{24C42E6F-5FAA-4D7C-A5CD-21E865EB12DD}" type="pres">
      <dgm:prSet presAssocID="{FB6C96B3-170B-45EB-A011-6651B5E1C864}" presName="childText" presStyleLbl="conFgAcc1" presStyleIdx="7" presStyleCnt="9">
        <dgm:presLayoutVars>
          <dgm:bulletEnabled val="1"/>
        </dgm:presLayoutVars>
      </dgm:prSet>
      <dgm:spPr/>
    </dgm:pt>
    <dgm:pt modelId="{FEA7DB57-5362-4491-9769-2E789C0176D3}" type="pres">
      <dgm:prSet presAssocID="{0F20E76D-6D13-4EFD-91DB-15B2A2946F43}" presName="spaceBetweenRectangles" presStyleCnt="0"/>
      <dgm:spPr/>
    </dgm:pt>
    <dgm:pt modelId="{E09A1512-3B93-4A94-B319-13572A099E2D}" type="pres">
      <dgm:prSet presAssocID="{CBE3A93D-0D4C-4975-B7BE-94C002BA6C04}" presName="parentLin" presStyleCnt="0"/>
      <dgm:spPr/>
    </dgm:pt>
    <dgm:pt modelId="{1D4F4112-04F1-4AB9-B299-FEDAABF2D123}" type="pres">
      <dgm:prSet presAssocID="{CBE3A93D-0D4C-4975-B7BE-94C002BA6C04}" presName="parentLeftMargin" presStyleLbl="node1" presStyleIdx="7" presStyleCnt="9"/>
      <dgm:spPr/>
      <dgm:t>
        <a:bodyPr/>
        <a:lstStyle/>
        <a:p>
          <a:endParaRPr lang="es-ES"/>
        </a:p>
      </dgm:t>
    </dgm:pt>
    <dgm:pt modelId="{0C75F8C0-D744-4030-A5DA-28166DBF08F5}" type="pres">
      <dgm:prSet presAssocID="{CBE3A93D-0D4C-4975-B7BE-94C002BA6C04}" presName="parentText" presStyleLbl="node1" presStyleIdx="8" presStyleCnt="9">
        <dgm:presLayoutVars>
          <dgm:chMax val="0"/>
          <dgm:bulletEnabled val="1"/>
        </dgm:presLayoutVars>
      </dgm:prSet>
      <dgm:spPr/>
      <dgm:t>
        <a:bodyPr/>
        <a:lstStyle/>
        <a:p>
          <a:endParaRPr lang="es-ES"/>
        </a:p>
      </dgm:t>
    </dgm:pt>
    <dgm:pt modelId="{ED882428-6D60-496C-BD24-3EA293BBC72F}" type="pres">
      <dgm:prSet presAssocID="{CBE3A93D-0D4C-4975-B7BE-94C002BA6C04}" presName="negativeSpace" presStyleCnt="0"/>
      <dgm:spPr/>
    </dgm:pt>
    <dgm:pt modelId="{89E29067-B9D3-4C51-AFA6-EE7CEB562629}" type="pres">
      <dgm:prSet presAssocID="{CBE3A93D-0D4C-4975-B7BE-94C002BA6C04}" presName="childText" presStyleLbl="conFgAcc1" presStyleIdx="8" presStyleCnt="9">
        <dgm:presLayoutVars>
          <dgm:bulletEnabled val="1"/>
        </dgm:presLayoutVars>
      </dgm:prSet>
      <dgm:spPr/>
    </dgm:pt>
  </dgm:ptLst>
  <dgm:cxnLst>
    <dgm:cxn modelId="{089E9BAA-4BD8-481B-A1CB-A68CB4F0EA37}" type="presOf" srcId="{298F2E41-4F2F-4858-81DF-DE78083F4B82}" destId="{D4CAECFA-183D-4EC9-BC40-5A605DFB07E1}" srcOrd="0" destOrd="0" presId="urn:microsoft.com/office/officeart/2005/8/layout/list1"/>
    <dgm:cxn modelId="{BF822B2A-0C78-4A6A-9C92-67DD7FC602D7}" type="presOf" srcId="{CC22733D-E98B-4547-999C-349600F4FEFA}" destId="{BC9B16BF-673C-4544-ABB8-E8901E9FB2F5}" srcOrd="0" destOrd="0" presId="urn:microsoft.com/office/officeart/2005/8/layout/list1"/>
    <dgm:cxn modelId="{DBB398BC-3AB2-42D8-AC98-72B413331A1E}" srcId="{BE6B2B39-09DD-4217-BDE7-A5503A6F9C4E}" destId="{84D77B68-4B50-4D39-AA5C-5AC890E04071}" srcOrd="4" destOrd="0" parTransId="{C3F91697-67C0-4E0C-BEE7-ABCE3BF0E12F}" sibTransId="{971D2EC8-2502-4FD1-B283-F43C74408C2B}"/>
    <dgm:cxn modelId="{62204A2B-A1D0-47AE-8AFD-DAEF47C1C41D}" type="presOf" srcId="{936DDF73-52A9-4AC6-BCDF-049D9743C1A5}" destId="{3EE16E00-AF16-4D81-AEBF-6B5500A17E47}" srcOrd="0" destOrd="0" presId="urn:microsoft.com/office/officeart/2005/8/layout/list1"/>
    <dgm:cxn modelId="{D6641F39-3869-44BC-90FA-DA1ACCB83F6B}" type="presOf" srcId="{02854F17-3DC1-4F80-B880-186019DE4D86}" destId="{35544324-1339-4E8B-9C42-9DD7B1F25A64}" srcOrd="0" destOrd="0" presId="urn:microsoft.com/office/officeart/2005/8/layout/list1"/>
    <dgm:cxn modelId="{E001EA06-108B-44B5-932F-4243B557A62D}" type="presOf" srcId="{CBE3A93D-0D4C-4975-B7BE-94C002BA6C04}" destId="{0C75F8C0-D744-4030-A5DA-28166DBF08F5}" srcOrd="1" destOrd="0" presId="urn:microsoft.com/office/officeart/2005/8/layout/list1"/>
    <dgm:cxn modelId="{7B2DEA0D-1EAE-4069-AC83-080ED0BB018B}" type="presOf" srcId="{02854F17-3DC1-4F80-B880-186019DE4D86}" destId="{C79A11D2-615C-4888-B4F4-83177678CFD1}" srcOrd="1" destOrd="0" presId="urn:microsoft.com/office/officeart/2005/8/layout/list1"/>
    <dgm:cxn modelId="{715ED6B6-8CDE-4676-BCEE-59A049EEDB88}" type="presOf" srcId="{49E3FE21-FD71-4237-8097-DBF4078C67BE}" destId="{65C773E2-E35F-46F5-BEE1-DED76F1A5B3E}" srcOrd="1" destOrd="0" presId="urn:microsoft.com/office/officeart/2005/8/layout/list1"/>
    <dgm:cxn modelId="{F958C8AE-4AC8-4F01-8B0C-4FF1B4599DB0}" type="presOf" srcId="{84D77B68-4B50-4D39-AA5C-5AC890E04071}" destId="{3D048B1E-6870-46C6-ADCA-590DC725748D}" srcOrd="1" destOrd="0" presId="urn:microsoft.com/office/officeart/2005/8/layout/list1"/>
    <dgm:cxn modelId="{5D380B19-0767-415F-A048-BEEACB419BB7}" srcId="{BE6B2B39-09DD-4217-BDE7-A5503A6F9C4E}" destId="{FB6C96B3-170B-45EB-A011-6651B5E1C864}" srcOrd="7" destOrd="0" parTransId="{74DC31A9-59D2-400D-9EE0-621A42F811AB}" sibTransId="{0F20E76D-6D13-4EFD-91DB-15B2A2946F43}"/>
    <dgm:cxn modelId="{E9359221-963D-431F-A7B9-3C4FB151A453}" type="presOf" srcId="{936DDF73-52A9-4AC6-BCDF-049D9743C1A5}" destId="{5F0E994A-104C-4167-A754-1C77239BA9D2}" srcOrd="1" destOrd="0" presId="urn:microsoft.com/office/officeart/2005/8/layout/list1"/>
    <dgm:cxn modelId="{2A7AD872-7AB6-4143-A243-BD2BC0485361}" srcId="{BE6B2B39-09DD-4217-BDE7-A5503A6F9C4E}" destId="{936DDF73-52A9-4AC6-BCDF-049D9743C1A5}" srcOrd="2" destOrd="0" parTransId="{E49A8E71-E092-4974-AF89-CD74CBB3DF65}" sibTransId="{898A9CB6-4FA6-46BD-B566-1A995A3508A3}"/>
    <dgm:cxn modelId="{110C3EDB-C852-438F-9EE4-9E44243C5FC3}" srcId="{BE6B2B39-09DD-4217-BDE7-A5503A6F9C4E}" destId="{CBE3A93D-0D4C-4975-B7BE-94C002BA6C04}" srcOrd="8" destOrd="0" parTransId="{611FEBA0-A129-460F-B531-DB49E33A1F2C}" sibTransId="{5DAD4CAF-5172-418A-BFF8-45CF3D8276ED}"/>
    <dgm:cxn modelId="{516121D6-27DC-4C39-AF8B-E27B889A0031}" srcId="{BE6B2B39-09DD-4217-BDE7-A5503A6F9C4E}" destId="{7BA7184C-36C3-4A62-972F-35180A641220}" srcOrd="5" destOrd="0" parTransId="{3BAEF547-06FE-4611-8443-39869EE2798C}" sibTransId="{29123544-0CFC-47D3-8359-D5418827AEE8}"/>
    <dgm:cxn modelId="{67A2F3F3-06E2-417B-8800-47AFFCED311C}" type="presOf" srcId="{BE6B2B39-09DD-4217-BDE7-A5503A6F9C4E}" destId="{FFDBB1E9-53EB-4A2A-98B5-E6FCABCDCFB1}" srcOrd="0" destOrd="0" presId="urn:microsoft.com/office/officeart/2005/8/layout/list1"/>
    <dgm:cxn modelId="{012B94D7-5A74-42C9-B194-075FDD53345B}" srcId="{BE6B2B39-09DD-4217-BDE7-A5503A6F9C4E}" destId="{298F2E41-4F2F-4858-81DF-DE78083F4B82}" srcOrd="0" destOrd="0" parTransId="{32B6C043-8D60-426F-BEFB-6C86DA3D8208}" sibTransId="{7152A7F3-F316-4781-B820-5592FD77FD10}"/>
    <dgm:cxn modelId="{6229D6FD-F162-4678-B090-6D033D13D9E8}" type="presOf" srcId="{84D77B68-4B50-4D39-AA5C-5AC890E04071}" destId="{E73F8B2B-8769-421B-9576-F84EE9887344}" srcOrd="0" destOrd="0" presId="urn:microsoft.com/office/officeart/2005/8/layout/list1"/>
    <dgm:cxn modelId="{8ABF5770-0E91-4E34-B125-DC7839D3F039}" type="presOf" srcId="{7BA7184C-36C3-4A62-972F-35180A641220}" destId="{3863C9C4-161F-415C-A625-4857DFF13F02}" srcOrd="0" destOrd="0" presId="urn:microsoft.com/office/officeart/2005/8/layout/list1"/>
    <dgm:cxn modelId="{A6B06B59-ADA8-41C9-BA46-D23110E26AC8}" type="presOf" srcId="{CBE3A93D-0D4C-4975-B7BE-94C002BA6C04}" destId="{1D4F4112-04F1-4AB9-B299-FEDAABF2D123}" srcOrd="0" destOrd="0" presId="urn:microsoft.com/office/officeart/2005/8/layout/list1"/>
    <dgm:cxn modelId="{B90DA11C-6079-4C95-91AD-4AE570567EAE}" srcId="{BE6B2B39-09DD-4217-BDE7-A5503A6F9C4E}" destId="{49E3FE21-FD71-4237-8097-DBF4078C67BE}" srcOrd="1" destOrd="0" parTransId="{84251E07-46EA-4380-BDD6-22C76852ECF6}" sibTransId="{D70D24B4-DA77-4214-9B8F-6D6BBEE8AD51}"/>
    <dgm:cxn modelId="{A5A1FD21-C094-48BE-8996-8C570100991C}" type="presOf" srcId="{CC22733D-E98B-4547-999C-349600F4FEFA}" destId="{2B43F5E8-E05C-497C-92C6-54B09FA00171}" srcOrd="1" destOrd="0" presId="urn:microsoft.com/office/officeart/2005/8/layout/list1"/>
    <dgm:cxn modelId="{0ED179F3-DEAF-4BEE-B4E7-18754BE19E3C}" type="presOf" srcId="{7BA7184C-36C3-4A62-972F-35180A641220}" destId="{D27B816F-1AEB-44DD-8669-0084376E8184}" srcOrd="1" destOrd="0" presId="urn:microsoft.com/office/officeart/2005/8/layout/list1"/>
    <dgm:cxn modelId="{3A530B0B-A940-43A1-8A69-F906FCBD061F}" type="presOf" srcId="{49E3FE21-FD71-4237-8097-DBF4078C67BE}" destId="{6417A2C4-3F01-48A4-A1CC-153E925B1885}" srcOrd="0" destOrd="0" presId="urn:microsoft.com/office/officeart/2005/8/layout/list1"/>
    <dgm:cxn modelId="{6B403B08-C2AC-446C-943B-BBA46F497B8B}" type="presOf" srcId="{FB6C96B3-170B-45EB-A011-6651B5E1C864}" destId="{5259EFD4-C2E8-4877-98DD-02D2E1658F93}" srcOrd="1" destOrd="0" presId="urn:microsoft.com/office/officeart/2005/8/layout/list1"/>
    <dgm:cxn modelId="{B217D013-9C0C-4F4C-836B-5C7DF127E0DE}" type="presOf" srcId="{298F2E41-4F2F-4858-81DF-DE78083F4B82}" destId="{DFFDA022-4744-4017-8B59-B2225CDE6744}" srcOrd="1" destOrd="0" presId="urn:microsoft.com/office/officeart/2005/8/layout/list1"/>
    <dgm:cxn modelId="{9DC890A5-EDA1-4CD5-9DC2-968720B8608A}" type="presOf" srcId="{FB6C96B3-170B-45EB-A011-6651B5E1C864}" destId="{FD1A954E-39E2-4A55-B5EE-E004C8E3E73B}" srcOrd="0" destOrd="0" presId="urn:microsoft.com/office/officeart/2005/8/layout/list1"/>
    <dgm:cxn modelId="{11032DB9-0527-420B-88C7-ACBB28565BD6}" srcId="{BE6B2B39-09DD-4217-BDE7-A5503A6F9C4E}" destId="{CC22733D-E98B-4547-999C-349600F4FEFA}" srcOrd="3" destOrd="0" parTransId="{4D67E28B-CB2E-48FD-817C-FD37CDC45F16}" sibTransId="{FAB5C7FD-6451-4747-9910-3C35471AFBC6}"/>
    <dgm:cxn modelId="{F234B095-8B40-400A-B411-264DC00E4FFF}" srcId="{BE6B2B39-09DD-4217-BDE7-A5503A6F9C4E}" destId="{02854F17-3DC1-4F80-B880-186019DE4D86}" srcOrd="6" destOrd="0" parTransId="{34746059-4D5C-4C51-A99A-E0B87052A33B}" sibTransId="{4FBD5B38-3689-485B-8664-751E6675647F}"/>
    <dgm:cxn modelId="{C59A203A-E32B-49DF-B0E8-B51B2CFA5858}" type="presParOf" srcId="{FFDBB1E9-53EB-4A2A-98B5-E6FCABCDCFB1}" destId="{3D63C17F-4872-4BD6-A90D-75D5EE4629EE}" srcOrd="0" destOrd="0" presId="urn:microsoft.com/office/officeart/2005/8/layout/list1"/>
    <dgm:cxn modelId="{C0AC2F5E-9915-4152-8FF6-7A1CD0E1E46C}" type="presParOf" srcId="{3D63C17F-4872-4BD6-A90D-75D5EE4629EE}" destId="{D4CAECFA-183D-4EC9-BC40-5A605DFB07E1}" srcOrd="0" destOrd="0" presId="urn:microsoft.com/office/officeart/2005/8/layout/list1"/>
    <dgm:cxn modelId="{20AB8D1F-EC42-4404-96F6-01BC536C65AD}" type="presParOf" srcId="{3D63C17F-4872-4BD6-A90D-75D5EE4629EE}" destId="{DFFDA022-4744-4017-8B59-B2225CDE6744}" srcOrd="1" destOrd="0" presId="urn:microsoft.com/office/officeart/2005/8/layout/list1"/>
    <dgm:cxn modelId="{59C35237-EC15-46F5-9429-4E84110CCDE2}" type="presParOf" srcId="{FFDBB1E9-53EB-4A2A-98B5-E6FCABCDCFB1}" destId="{A0F9CFA1-6969-446C-8FFE-47A87DF04334}" srcOrd="1" destOrd="0" presId="urn:microsoft.com/office/officeart/2005/8/layout/list1"/>
    <dgm:cxn modelId="{9CE5DFBC-A7FB-494E-96E5-8D9B04CA8211}" type="presParOf" srcId="{FFDBB1E9-53EB-4A2A-98B5-E6FCABCDCFB1}" destId="{0381F174-9909-4A77-9E32-B69E19EC70E3}" srcOrd="2" destOrd="0" presId="urn:microsoft.com/office/officeart/2005/8/layout/list1"/>
    <dgm:cxn modelId="{5FA8CAEC-BEC4-4888-842F-5F83F4261A60}" type="presParOf" srcId="{FFDBB1E9-53EB-4A2A-98B5-E6FCABCDCFB1}" destId="{56ED7B4D-019A-43AF-9670-9398504B8A5D}" srcOrd="3" destOrd="0" presId="urn:microsoft.com/office/officeart/2005/8/layout/list1"/>
    <dgm:cxn modelId="{C907F641-A936-46E8-95AC-AF8EC6C36D1D}" type="presParOf" srcId="{FFDBB1E9-53EB-4A2A-98B5-E6FCABCDCFB1}" destId="{490BEBB4-E844-4194-BC8D-FEF9308861D0}" srcOrd="4" destOrd="0" presId="urn:microsoft.com/office/officeart/2005/8/layout/list1"/>
    <dgm:cxn modelId="{AF5A8217-8C30-4E9F-B684-4FE1EA5384D8}" type="presParOf" srcId="{490BEBB4-E844-4194-BC8D-FEF9308861D0}" destId="{6417A2C4-3F01-48A4-A1CC-153E925B1885}" srcOrd="0" destOrd="0" presId="urn:microsoft.com/office/officeart/2005/8/layout/list1"/>
    <dgm:cxn modelId="{614C5942-054B-47C5-96FA-0C8844AED212}" type="presParOf" srcId="{490BEBB4-E844-4194-BC8D-FEF9308861D0}" destId="{65C773E2-E35F-46F5-BEE1-DED76F1A5B3E}" srcOrd="1" destOrd="0" presId="urn:microsoft.com/office/officeart/2005/8/layout/list1"/>
    <dgm:cxn modelId="{504BC593-FC6A-491B-8065-C6F12F4CA3A4}" type="presParOf" srcId="{FFDBB1E9-53EB-4A2A-98B5-E6FCABCDCFB1}" destId="{1B248E59-3DBB-403A-9DF0-3942430368BF}" srcOrd="5" destOrd="0" presId="urn:microsoft.com/office/officeart/2005/8/layout/list1"/>
    <dgm:cxn modelId="{D8C784E1-79FD-40BB-9156-F6167C7B9615}" type="presParOf" srcId="{FFDBB1E9-53EB-4A2A-98B5-E6FCABCDCFB1}" destId="{79CE81F8-B1D8-4440-8F49-D66F1041A028}" srcOrd="6" destOrd="0" presId="urn:microsoft.com/office/officeart/2005/8/layout/list1"/>
    <dgm:cxn modelId="{EC8A27D9-AE79-421F-813D-A66BB8AAFDF1}" type="presParOf" srcId="{FFDBB1E9-53EB-4A2A-98B5-E6FCABCDCFB1}" destId="{6205E5ED-40A9-411B-B973-57E944A61A06}" srcOrd="7" destOrd="0" presId="urn:microsoft.com/office/officeart/2005/8/layout/list1"/>
    <dgm:cxn modelId="{32EF09BA-5922-45A0-B297-9B93A7A4DFDE}" type="presParOf" srcId="{FFDBB1E9-53EB-4A2A-98B5-E6FCABCDCFB1}" destId="{853CD89A-CA1B-46FD-95D2-D32FAE36095A}" srcOrd="8" destOrd="0" presId="urn:microsoft.com/office/officeart/2005/8/layout/list1"/>
    <dgm:cxn modelId="{E4CAAAA2-1897-4A53-B50D-CDB40B8E7CF5}" type="presParOf" srcId="{853CD89A-CA1B-46FD-95D2-D32FAE36095A}" destId="{3EE16E00-AF16-4D81-AEBF-6B5500A17E47}" srcOrd="0" destOrd="0" presId="urn:microsoft.com/office/officeart/2005/8/layout/list1"/>
    <dgm:cxn modelId="{E875D889-79D7-408E-92EF-44AF23E89747}" type="presParOf" srcId="{853CD89A-CA1B-46FD-95D2-D32FAE36095A}" destId="{5F0E994A-104C-4167-A754-1C77239BA9D2}" srcOrd="1" destOrd="0" presId="urn:microsoft.com/office/officeart/2005/8/layout/list1"/>
    <dgm:cxn modelId="{4DBEC203-E960-4600-912A-5B50BA2D7C4D}" type="presParOf" srcId="{FFDBB1E9-53EB-4A2A-98B5-E6FCABCDCFB1}" destId="{7A7B3A59-4941-459C-8867-FFD79B603A89}" srcOrd="9" destOrd="0" presId="urn:microsoft.com/office/officeart/2005/8/layout/list1"/>
    <dgm:cxn modelId="{7348BBD5-143B-41B6-B23B-3208B8309819}" type="presParOf" srcId="{FFDBB1E9-53EB-4A2A-98B5-E6FCABCDCFB1}" destId="{495A96F2-9D21-4CF2-8226-B910548C4674}" srcOrd="10" destOrd="0" presId="urn:microsoft.com/office/officeart/2005/8/layout/list1"/>
    <dgm:cxn modelId="{38716F94-75F8-4AA0-B2B0-E1818BE221BC}" type="presParOf" srcId="{FFDBB1E9-53EB-4A2A-98B5-E6FCABCDCFB1}" destId="{B3C42C35-4134-4179-B471-89582BA26D80}" srcOrd="11" destOrd="0" presId="urn:microsoft.com/office/officeart/2005/8/layout/list1"/>
    <dgm:cxn modelId="{2C6DEAE1-4519-426C-A2C2-B5AE6FC0557D}" type="presParOf" srcId="{FFDBB1E9-53EB-4A2A-98B5-E6FCABCDCFB1}" destId="{1838ECA0-F262-437B-96E3-9C3BEE3F8F93}" srcOrd="12" destOrd="0" presId="urn:microsoft.com/office/officeart/2005/8/layout/list1"/>
    <dgm:cxn modelId="{3FDDD112-8C77-4A2A-B6B6-7ABD613C0A6B}" type="presParOf" srcId="{1838ECA0-F262-437B-96E3-9C3BEE3F8F93}" destId="{BC9B16BF-673C-4544-ABB8-E8901E9FB2F5}" srcOrd="0" destOrd="0" presId="urn:microsoft.com/office/officeart/2005/8/layout/list1"/>
    <dgm:cxn modelId="{3D1D75EB-9DAA-43F6-A685-6BA1A57FC2F6}" type="presParOf" srcId="{1838ECA0-F262-437B-96E3-9C3BEE3F8F93}" destId="{2B43F5E8-E05C-497C-92C6-54B09FA00171}" srcOrd="1" destOrd="0" presId="urn:microsoft.com/office/officeart/2005/8/layout/list1"/>
    <dgm:cxn modelId="{129939FD-E596-4BE1-9FF1-C4EDB913FD8F}" type="presParOf" srcId="{FFDBB1E9-53EB-4A2A-98B5-E6FCABCDCFB1}" destId="{E4EADEB2-D952-46D1-9A2C-D39D93B50D35}" srcOrd="13" destOrd="0" presId="urn:microsoft.com/office/officeart/2005/8/layout/list1"/>
    <dgm:cxn modelId="{CAE56C67-08B5-42F3-98C4-CC6EBCE4D1D2}" type="presParOf" srcId="{FFDBB1E9-53EB-4A2A-98B5-E6FCABCDCFB1}" destId="{58288095-737D-45F3-81C1-7591424C945D}" srcOrd="14" destOrd="0" presId="urn:microsoft.com/office/officeart/2005/8/layout/list1"/>
    <dgm:cxn modelId="{95C3D0E3-4AB2-4040-A0C8-ECBEA05AB419}" type="presParOf" srcId="{FFDBB1E9-53EB-4A2A-98B5-E6FCABCDCFB1}" destId="{36F1591B-AEDA-4EE8-82C3-31C02FBCC777}" srcOrd="15" destOrd="0" presId="urn:microsoft.com/office/officeart/2005/8/layout/list1"/>
    <dgm:cxn modelId="{8597A85A-9680-4C17-9712-4B4B278AAAD8}" type="presParOf" srcId="{FFDBB1E9-53EB-4A2A-98B5-E6FCABCDCFB1}" destId="{D58C3B5D-DA87-49E7-9302-D662DCBF253D}" srcOrd="16" destOrd="0" presId="urn:microsoft.com/office/officeart/2005/8/layout/list1"/>
    <dgm:cxn modelId="{5DE6B1E2-0259-4E18-B08B-E32B68FB1522}" type="presParOf" srcId="{D58C3B5D-DA87-49E7-9302-D662DCBF253D}" destId="{E73F8B2B-8769-421B-9576-F84EE9887344}" srcOrd="0" destOrd="0" presId="urn:microsoft.com/office/officeart/2005/8/layout/list1"/>
    <dgm:cxn modelId="{799A3787-4142-4BC2-AC8E-63B2EE5B0C8F}" type="presParOf" srcId="{D58C3B5D-DA87-49E7-9302-D662DCBF253D}" destId="{3D048B1E-6870-46C6-ADCA-590DC725748D}" srcOrd="1" destOrd="0" presId="urn:microsoft.com/office/officeart/2005/8/layout/list1"/>
    <dgm:cxn modelId="{3CF751B3-CD25-400A-9D89-EF6600C7D11C}" type="presParOf" srcId="{FFDBB1E9-53EB-4A2A-98B5-E6FCABCDCFB1}" destId="{62FB60A0-EAA0-46C1-BEAA-D87891E0AD75}" srcOrd="17" destOrd="0" presId="urn:microsoft.com/office/officeart/2005/8/layout/list1"/>
    <dgm:cxn modelId="{2BC605FE-F05F-419E-BE20-8E9B81EA0C8E}" type="presParOf" srcId="{FFDBB1E9-53EB-4A2A-98B5-E6FCABCDCFB1}" destId="{E6167497-ED80-4591-B753-63D828BBD8B7}" srcOrd="18" destOrd="0" presId="urn:microsoft.com/office/officeart/2005/8/layout/list1"/>
    <dgm:cxn modelId="{4854AE9E-C20C-4654-A4AF-21BDA2D52C28}" type="presParOf" srcId="{FFDBB1E9-53EB-4A2A-98B5-E6FCABCDCFB1}" destId="{011B95BF-24ED-482B-A5FC-6BDFC78C871F}" srcOrd="19" destOrd="0" presId="urn:microsoft.com/office/officeart/2005/8/layout/list1"/>
    <dgm:cxn modelId="{15E113CA-C2B5-47C5-B69D-592E2BDC8E22}" type="presParOf" srcId="{FFDBB1E9-53EB-4A2A-98B5-E6FCABCDCFB1}" destId="{CE502B6F-1822-45B4-849B-32EB7980B06D}" srcOrd="20" destOrd="0" presId="urn:microsoft.com/office/officeart/2005/8/layout/list1"/>
    <dgm:cxn modelId="{BCDC1BDE-6299-45C4-9F3A-EAF6060441BD}" type="presParOf" srcId="{CE502B6F-1822-45B4-849B-32EB7980B06D}" destId="{3863C9C4-161F-415C-A625-4857DFF13F02}" srcOrd="0" destOrd="0" presId="urn:microsoft.com/office/officeart/2005/8/layout/list1"/>
    <dgm:cxn modelId="{8640C4A8-087E-48D6-85AD-48C01EECDA2B}" type="presParOf" srcId="{CE502B6F-1822-45B4-849B-32EB7980B06D}" destId="{D27B816F-1AEB-44DD-8669-0084376E8184}" srcOrd="1" destOrd="0" presId="urn:microsoft.com/office/officeart/2005/8/layout/list1"/>
    <dgm:cxn modelId="{483C89F6-96D2-456B-9B7E-02C2CEED1FCA}" type="presParOf" srcId="{FFDBB1E9-53EB-4A2A-98B5-E6FCABCDCFB1}" destId="{9D69FA66-E97F-45DF-A47F-0016C823C1EA}" srcOrd="21" destOrd="0" presId="urn:microsoft.com/office/officeart/2005/8/layout/list1"/>
    <dgm:cxn modelId="{89137E15-AEF6-4BA9-9E69-31C7CFEA6DD2}" type="presParOf" srcId="{FFDBB1E9-53EB-4A2A-98B5-E6FCABCDCFB1}" destId="{2D5D220F-FAFC-4CBE-BE1C-7A72B1A2F4CB}" srcOrd="22" destOrd="0" presId="urn:microsoft.com/office/officeart/2005/8/layout/list1"/>
    <dgm:cxn modelId="{DC9236BF-091D-4395-A53C-BC5360697438}" type="presParOf" srcId="{FFDBB1E9-53EB-4A2A-98B5-E6FCABCDCFB1}" destId="{55F4D7C5-BA2A-4D1E-95E6-76D0A7552A96}" srcOrd="23" destOrd="0" presId="urn:microsoft.com/office/officeart/2005/8/layout/list1"/>
    <dgm:cxn modelId="{95973D2F-CAF7-4923-9A4D-79DC3A03B532}" type="presParOf" srcId="{FFDBB1E9-53EB-4A2A-98B5-E6FCABCDCFB1}" destId="{F21FC626-7984-4521-B945-CEE4F390FA77}" srcOrd="24" destOrd="0" presId="urn:microsoft.com/office/officeart/2005/8/layout/list1"/>
    <dgm:cxn modelId="{D3ED929E-8AD8-4DBC-8FBB-13718C4AEABE}" type="presParOf" srcId="{F21FC626-7984-4521-B945-CEE4F390FA77}" destId="{35544324-1339-4E8B-9C42-9DD7B1F25A64}" srcOrd="0" destOrd="0" presId="urn:microsoft.com/office/officeart/2005/8/layout/list1"/>
    <dgm:cxn modelId="{2E1A9BB0-3BCD-4BB8-B999-70F274F4E0A0}" type="presParOf" srcId="{F21FC626-7984-4521-B945-CEE4F390FA77}" destId="{C79A11D2-615C-4888-B4F4-83177678CFD1}" srcOrd="1" destOrd="0" presId="urn:microsoft.com/office/officeart/2005/8/layout/list1"/>
    <dgm:cxn modelId="{69D41A53-35B6-4B15-B934-BF99DC66368B}" type="presParOf" srcId="{FFDBB1E9-53EB-4A2A-98B5-E6FCABCDCFB1}" destId="{998D17CA-4247-4E12-BDFC-89B145E27912}" srcOrd="25" destOrd="0" presId="urn:microsoft.com/office/officeart/2005/8/layout/list1"/>
    <dgm:cxn modelId="{85FA2355-F415-4CE8-889D-86D1CE9F93EF}" type="presParOf" srcId="{FFDBB1E9-53EB-4A2A-98B5-E6FCABCDCFB1}" destId="{96088DF7-726D-4323-AB1A-832E4D363D1F}" srcOrd="26" destOrd="0" presId="urn:microsoft.com/office/officeart/2005/8/layout/list1"/>
    <dgm:cxn modelId="{D98642F9-8693-4B09-A867-A878763F0085}" type="presParOf" srcId="{FFDBB1E9-53EB-4A2A-98B5-E6FCABCDCFB1}" destId="{751D7A6F-614C-4189-831E-8A0BA205C866}" srcOrd="27" destOrd="0" presId="urn:microsoft.com/office/officeart/2005/8/layout/list1"/>
    <dgm:cxn modelId="{F855D943-BB60-41F7-AD48-F642FF753C94}" type="presParOf" srcId="{FFDBB1E9-53EB-4A2A-98B5-E6FCABCDCFB1}" destId="{A86CB152-17F0-4723-BBBD-6780D3E61AE2}" srcOrd="28" destOrd="0" presId="urn:microsoft.com/office/officeart/2005/8/layout/list1"/>
    <dgm:cxn modelId="{1D40B05B-6EB6-48BE-9069-554DF59FF345}" type="presParOf" srcId="{A86CB152-17F0-4723-BBBD-6780D3E61AE2}" destId="{FD1A954E-39E2-4A55-B5EE-E004C8E3E73B}" srcOrd="0" destOrd="0" presId="urn:microsoft.com/office/officeart/2005/8/layout/list1"/>
    <dgm:cxn modelId="{0177F0AF-65AB-4523-AF7B-E8728C848E76}" type="presParOf" srcId="{A86CB152-17F0-4723-BBBD-6780D3E61AE2}" destId="{5259EFD4-C2E8-4877-98DD-02D2E1658F93}" srcOrd="1" destOrd="0" presId="urn:microsoft.com/office/officeart/2005/8/layout/list1"/>
    <dgm:cxn modelId="{387118BC-5458-44CB-A430-E8EFF9C5372C}" type="presParOf" srcId="{FFDBB1E9-53EB-4A2A-98B5-E6FCABCDCFB1}" destId="{81D17A02-1B81-46A2-B892-D044119005E7}" srcOrd="29" destOrd="0" presId="urn:microsoft.com/office/officeart/2005/8/layout/list1"/>
    <dgm:cxn modelId="{9182CE51-ECC9-4456-A71D-710C54985C5F}" type="presParOf" srcId="{FFDBB1E9-53EB-4A2A-98B5-E6FCABCDCFB1}" destId="{24C42E6F-5FAA-4D7C-A5CD-21E865EB12DD}" srcOrd="30" destOrd="0" presId="urn:microsoft.com/office/officeart/2005/8/layout/list1"/>
    <dgm:cxn modelId="{E168EEB8-29AC-45B0-9824-2E5127DC41A6}" type="presParOf" srcId="{FFDBB1E9-53EB-4A2A-98B5-E6FCABCDCFB1}" destId="{FEA7DB57-5362-4491-9769-2E789C0176D3}" srcOrd="31" destOrd="0" presId="urn:microsoft.com/office/officeart/2005/8/layout/list1"/>
    <dgm:cxn modelId="{EBCBE10C-6FF3-40E6-8AE8-AA9D67C0375D}" type="presParOf" srcId="{FFDBB1E9-53EB-4A2A-98B5-E6FCABCDCFB1}" destId="{E09A1512-3B93-4A94-B319-13572A099E2D}" srcOrd="32" destOrd="0" presId="urn:microsoft.com/office/officeart/2005/8/layout/list1"/>
    <dgm:cxn modelId="{B18DF5A7-E64F-4C9C-A7CA-56BB22CD2935}" type="presParOf" srcId="{E09A1512-3B93-4A94-B319-13572A099E2D}" destId="{1D4F4112-04F1-4AB9-B299-FEDAABF2D123}" srcOrd="0" destOrd="0" presId="urn:microsoft.com/office/officeart/2005/8/layout/list1"/>
    <dgm:cxn modelId="{2EBBD46F-3048-4F2C-B7B9-4E8E19B4E952}" type="presParOf" srcId="{E09A1512-3B93-4A94-B319-13572A099E2D}" destId="{0C75F8C0-D744-4030-A5DA-28166DBF08F5}" srcOrd="1" destOrd="0" presId="urn:microsoft.com/office/officeart/2005/8/layout/list1"/>
    <dgm:cxn modelId="{4874AF07-E71C-40EE-BD8B-5A9E4AB7BE92}" type="presParOf" srcId="{FFDBB1E9-53EB-4A2A-98B5-E6FCABCDCFB1}" destId="{ED882428-6D60-496C-BD24-3EA293BBC72F}" srcOrd="33" destOrd="0" presId="urn:microsoft.com/office/officeart/2005/8/layout/list1"/>
    <dgm:cxn modelId="{5EE6ED21-D5E3-4328-BA05-5A3DBE6DA1BA}" type="presParOf" srcId="{FFDBB1E9-53EB-4A2A-98B5-E6FCABCDCFB1}" destId="{89E29067-B9D3-4C51-AFA6-EE7CEB562629}" srcOrd="34"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A1CD88-F29D-4916-BA58-10EBDEC7970B}"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s-ES"/>
        </a:p>
      </dgm:t>
    </dgm:pt>
    <dgm:pt modelId="{08C7CBBA-8EB9-4F19-BD1F-A49AD051C723}">
      <dgm:prSet phldrT="[Texto]"/>
      <dgm:spPr/>
      <dgm:t>
        <a:bodyPr/>
        <a:lstStyle/>
        <a:p>
          <a:r>
            <a:rPr lang="es-ES" dirty="0" smtClean="0"/>
            <a:t>BANCOS DE DATOS</a:t>
          </a:r>
          <a:endParaRPr lang="es-ES" dirty="0"/>
        </a:p>
      </dgm:t>
    </dgm:pt>
    <dgm:pt modelId="{BA8C8978-E372-4FBF-9B7E-5CA9860A8216}" type="parTrans" cxnId="{0E844900-DB52-480A-AC68-3F833D8CD873}">
      <dgm:prSet/>
      <dgm:spPr/>
      <dgm:t>
        <a:bodyPr/>
        <a:lstStyle/>
        <a:p>
          <a:endParaRPr lang="es-ES"/>
        </a:p>
      </dgm:t>
    </dgm:pt>
    <dgm:pt modelId="{A98D51F0-E5DB-4D70-A5F2-9FD068BD8A4F}" type="sibTrans" cxnId="{0E844900-DB52-480A-AC68-3F833D8CD873}">
      <dgm:prSet/>
      <dgm:spPr/>
      <dgm:t>
        <a:bodyPr/>
        <a:lstStyle/>
        <a:p>
          <a:endParaRPr lang="es-ES"/>
        </a:p>
      </dgm:t>
    </dgm:pt>
    <dgm:pt modelId="{14DAAF83-290C-42ED-BE08-08ADEEAA3B45}">
      <dgm:prSet phldrT="[Texto]"/>
      <dgm:spPr/>
      <dgm:t>
        <a:bodyPr/>
        <a:lstStyle/>
        <a:p>
          <a:r>
            <a:rPr lang="es-ES" dirty="0" smtClean="0"/>
            <a:t>PUBLICOS</a:t>
          </a:r>
          <a:endParaRPr lang="es-ES" dirty="0"/>
        </a:p>
      </dgm:t>
    </dgm:pt>
    <dgm:pt modelId="{CBBC90FC-3E31-4D58-BF7B-AEFBD83D4850}" type="parTrans" cxnId="{09AD0AAD-B5D3-4AA3-890A-3B35943D8825}">
      <dgm:prSet/>
      <dgm:spPr/>
      <dgm:t>
        <a:bodyPr/>
        <a:lstStyle/>
        <a:p>
          <a:endParaRPr lang="es-ES"/>
        </a:p>
      </dgm:t>
    </dgm:pt>
    <dgm:pt modelId="{B79B0432-B2B8-46A4-910C-9CB510F17E33}" type="sibTrans" cxnId="{09AD0AAD-B5D3-4AA3-890A-3B35943D8825}">
      <dgm:prSet/>
      <dgm:spPr/>
      <dgm:t>
        <a:bodyPr/>
        <a:lstStyle/>
        <a:p>
          <a:endParaRPr lang="es-ES"/>
        </a:p>
      </dgm:t>
    </dgm:pt>
    <dgm:pt modelId="{39FD6398-63D1-4C98-9FFC-D9EE346E490A}">
      <dgm:prSet phldrT="[Texto]"/>
      <dgm:spPr/>
      <dgm:t>
        <a:bodyPr/>
        <a:lstStyle/>
        <a:p>
          <a:r>
            <a:rPr lang="es-ES" dirty="0" smtClean="0"/>
            <a:t>PRIVADOS</a:t>
          </a:r>
          <a:endParaRPr lang="es-ES" dirty="0"/>
        </a:p>
      </dgm:t>
    </dgm:pt>
    <dgm:pt modelId="{2A103C52-F3AE-491B-A579-F0055E580302}" type="parTrans" cxnId="{AFF74749-6DA3-477D-94BA-9076AA718286}">
      <dgm:prSet/>
      <dgm:spPr/>
      <dgm:t>
        <a:bodyPr/>
        <a:lstStyle/>
        <a:p>
          <a:endParaRPr lang="es-ES"/>
        </a:p>
      </dgm:t>
    </dgm:pt>
    <dgm:pt modelId="{8F0E6E29-D8C5-4895-941A-CAF0F89148DA}" type="sibTrans" cxnId="{AFF74749-6DA3-477D-94BA-9076AA718286}">
      <dgm:prSet/>
      <dgm:spPr/>
      <dgm:t>
        <a:bodyPr/>
        <a:lstStyle/>
        <a:p>
          <a:endParaRPr lang="es-ES"/>
        </a:p>
      </dgm:t>
    </dgm:pt>
    <dgm:pt modelId="{651E4A9A-1C93-450B-A8DF-02B7B8B60C26}">
      <dgm:prSet phldrT="[Texto]"/>
      <dgm:spPr/>
      <dgm:t>
        <a:bodyPr/>
        <a:lstStyle/>
        <a:p>
          <a:r>
            <a:rPr lang="es-ES" dirty="0" smtClean="0"/>
            <a:t>CON FINES PUBLICITARIOS</a:t>
          </a:r>
          <a:endParaRPr lang="es-ES" dirty="0"/>
        </a:p>
      </dgm:t>
    </dgm:pt>
    <dgm:pt modelId="{198EC983-5B24-4352-B284-9B0D2BC7DE68}" type="parTrans" cxnId="{389208C8-19CA-403A-B222-427A71B452CE}">
      <dgm:prSet/>
      <dgm:spPr/>
      <dgm:t>
        <a:bodyPr/>
        <a:lstStyle/>
        <a:p>
          <a:endParaRPr lang="es-ES"/>
        </a:p>
      </dgm:t>
    </dgm:pt>
    <dgm:pt modelId="{F2CE27B4-4C64-4EE4-B082-D4FF609D54AD}" type="sibTrans" cxnId="{389208C8-19CA-403A-B222-427A71B452CE}">
      <dgm:prSet/>
      <dgm:spPr/>
      <dgm:t>
        <a:bodyPr/>
        <a:lstStyle/>
        <a:p>
          <a:endParaRPr lang="es-ES"/>
        </a:p>
      </dgm:t>
    </dgm:pt>
    <dgm:pt modelId="{3A1DB782-D446-48E9-8889-52DE39E843BC}">
      <dgm:prSet phldrT="[Texto]"/>
      <dgm:spPr/>
      <dgm:t>
        <a:bodyPr/>
        <a:lstStyle/>
        <a:p>
          <a:r>
            <a:rPr lang="es-MX" b="1" i="1" dirty="0" smtClean="0"/>
            <a:t>PRESTACION DE SERVICIOS INFORMATIZADOS </a:t>
          </a:r>
          <a:endParaRPr lang="es-ES" dirty="0"/>
        </a:p>
      </dgm:t>
    </dgm:pt>
    <dgm:pt modelId="{9F17D869-0F98-4342-B580-A7A37E891080}" type="parTrans" cxnId="{42114605-7ADA-4B31-8BCD-01ADA02A3DE0}">
      <dgm:prSet/>
      <dgm:spPr/>
      <dgm:t>
        <a:bodyPr/>
        <a:lstStyle/>
        <a:p>
          <a:endParaRPr lang="es-ES"/>
        </a:p>
      </dgm:t>
    </dgm:pt>
    <dgm:pt modelId="{D269261F-A1AF-4AE9-A9E9-74F0419889C7}" type="sibTrans" cxnId="{42114605-7ADA-4B31-8BCD-01ADA02A3DE0}">
      <dgm:prSet/>
      <dgm:spPr/>
      <dgm:t>
        <a:bodyPr/>
        <a:lstStyle/>
        <a:p>
          <a:endParaRPr lang="es-ES"/>
        </a:p>
      </dgm:t>
    </dgm:pt>
    <dgm:pt modelId="{BAE2AE0C-9ED1-45AF-89EC-21F86C8B9831}">
      <dgm:prSet phldrT="[Texto]"/>
      <dgm:spPr/>
      <dgm:t>
        <a:bodyPr/>
        <a:lstStyle/>
        <a:p>
          <a:r>
            <a:rPr lang="es-MX" b="1" i="1" dirty="0" smtClean="0"/>
            <a:t>PRESTACIÓN DE SERVICIOS DE INFORMACIÓN CREDITICIA</a:t>
          </a:r>
          <a:endParaRPr lang="es-ES" dirty="0"/>
        </a:p>
      </dgm:t>
    </dgm:pt>
    <dgm:pt modelId="{05E2B1B6-83CA-4AA6-9351-6A5677FE0A99}" type="parTrans" cxnId="{F52617A9-131E-4666-956F-18B8B9713979}">
      <dgm:prSet/>
      <dgm:spPr/>
      <dgm:t>
        <a:bodyPr/>
        <a:lstStyle/>
        <a:p>
          <a:endParaRPr lang="es-ES"/>
        </a:p>
      </dgm:t>
    </dgm:pt>
    <dgm:pt modelId="{F499571F-D439-4726-9E9C-487DD04C2257}" type="sibTrans" cxnId="{F52617A9-131E-4666-956F-18B8B9713979}">
      <dgm:prSet/>
      <dgm:spPr/>
      <dgm:t>
        <a:bodyPr/>
        <a:lstStyle/>
        <a:p>
          <a:endParaRPr lang="es-ES"/>
        </a:p>
      </dgm:t>
    </dgm:pt>
    <dgm:pt modelId="{33499A22-071F-427B-A748-BB38A8EB0CB7}" type="pres">
      <dgm:prSet presAssocID="{BFA1CD88-F29D-4916-BA58-10EBDEC7970B}" presName="Name0" presStyleCnt="0">
        <dgm:presLayoutVars>
          <dgm:chMax val="1"/>
          <dgm:dir/>
          <dgm:animLvl val="ctr"/>
          <dgm:resizeHandles val="exact"/>
        </dgm:presLayoutVars>
      </dgm:prSet>
      <dgm:spPr/>
      <dgm:t>
        <a:bodyPr/>
        <a:lstStyle/>
        <a:p>
          <a:endParaRPr lang="es-ES"/>
        </a:p>
      </dgm:t>
    </dgm:pt>
    <dgm:pt modelId="{99151B91-090A-4B83-B0A5-E06CD4CFC35B}" type="pres">
      <dgm:prSet presAssocID="{08C7CBBA-8EB9-4F19-BD1F-A49AD051C723}" presName="centerShape" presStyleLbl="node0" presStyleIdx="0" presStyleCnt="1" custScaleX="117706" custScaleY="117583"/>
      <dgm:spPr/>
      <dgm:t>
        <a:bodyPr/>
        <a:lstStyle/>
        <a:p>
          <a:endParaRPr lang="es-ES"/>
        </a:p>
      </dgm:t>
    </dgm:pt>
    <dgm:pt modelId="{983442E9-FF5A-40CD-A2FD-24EF09D0DF0C}" type="pres">
      <dgm:prSet presAssocID="{14DAAF83-290C-42ED-BE08-08ADEEAA3B45}" presName="node" presStyleLbl="node1" presStyleIdx="0" presStyleCnt="5">
        <dgm:presLayoutVars>
          <dgm:bulletEnabled val="1"/>
        </dgm:presLayoutVars>
      </dgm:prSet>
      <dgm:spPr/>
      <dgm:t>
        <a:bodyPr/>
        <a:lstStyle/>
        <a:p>
          <a:endParaRPr lang="es-ES"/>
        </a:p>
      </dgm:t>
    </dgm:pt>
    <dgm:pt modelId="{6ECCF8C5-E611-48B9-A615-7ABE9CD62764}" type="pres">
      <dgm:prSet presAssocID="{14DAAF83-290C-42ED-BE08-08ADEEAA3B45}" presName="dummy" presStyleCnt="0"/>
      <dgm:spPr/>
    </dgm:pt>
    <dgm:pt modelId="{ADF2B6A9-631B-4BAC-B014-CEC4B0E60C95}" type="pres">
      <dgm:prSet presAssocID="{B79B0432-B2B8-46A4-910C-9CB510F17E33}" presName="sibTrans" presStyleLbl="sibTrans2D1" presStyleIdx="0" presStyleCnt="5"/>
      <dgm:spPr/>
      <dgm:t>
        <a:bodyPr/>
        <a:lstStyle/>
        <a:p>
          <a:endParaRPr lang="es-ES"/>
        </a:p>
      </dgm:t>
    </dgm:pt>
    <dgm:pt modelId="{0E756C74-B6D6-4CFA-9E24-E907277841A6}" type="pres">
      <dgm:prSet presAssocID="{39FD6398-63D1-4C98-9FFC-D9EE346E490A}" presName="node" presStyleLbl="node1" presStyleIdx="1" presStyleCnt="5">
        <dgm:presLayoutVars>
          <dgm:bulletEnabled val="1"/>
        </dgm:presLayoutVars>
      </dgm:prSet>
      <dgm:spPr/>
      <dgm:t>
        <a:bodyPr/>
        <a:lstStyle/>
        <a:p>
          <a:endParaRPr lang="es-ES"/>
        </a:p>
      </dgm:t>
    </dgm:pt>
    <dgm:pt modelId="{68821983-41FB-4194-A362-48CE6C3D4D1A}" type="pres">
      <dgm:prSet presAssocID="{39FD6398-63D1-4C98-9FFC-D9EE346E490A}" presName="dummy" presStyleCnt="0"/>
      <dgm:spPr/>
    </dgm:pt>
    <dgm:pt modelId="{7E464FD5-4023-4033-9B24-0A08BFB75285}" type="pres">
      <dgm:prSet presAssocID="{8F0E6E29-D8C5-4895-941A-CAF0F89148DA}" presName="sibTrans" presStyleLbl="sibTrans2D1" presStyleIdx="1" presStyleCnt="5"/>
      <dgm:spPr/>
      <dgm:t>
        <a:bodyPr/>
        <a:lstStyle/>
        <a:p>
          <a:endParaRPr lang="es-ES"/>
        </a:p>
      </dgm:t>
    </dgm:pt>
    <dgm:pt modelId="{5E4E2BA4-CFA4-4A2F-9882-4B8BDE668FCD}" type="pres">
      <dgm:prSet presAssocID="{651E4A9A-1C93-450B-A8DF-02B7B8B60C26}" presName="node" presStyleLbl="node1" presStyleIdx="2" presStyleCnt="5" custScaleX="117800" custScaleY="112835">
        <dgm:presLayoutVars>
          <dgm:bulletEnabled val="1"/>
        </dgm:presLayoutVars>
      </dgm:prSet>
      <dgm:spPr/>
      <dgm:t>
        <a:bodyPr/>
        <a:lstStyle/>
        <a:p>
          <a:endParaRPr lang="es-ES"/>
        </a:p>
      </dgm:t>
    </dgm:pt>
    <dgm:pt modelId="{F01605ED-D170-4F28-A706-9BB85EC8CACA}" type="pres">
      <dgm:prSet presAssocID="{651E4A9A-1C93-450B-A8DF-02B7B8B60C26}" presName="dummy" presStyleCnt="0"/>
      <dgm:spPr/>
    </dgm:pt>
    <dgm:pt modelId="{45F68459-31BB-4B11-844F-1D2B0D5E8EC0}" type="pres">
      <dgm:prSet presAssocID="{F2CE27B4-4C64-4EE4-B082-D4FF609D54AD}" presName="sibTrans" presStyleLbl="sibTrans2D1" presStyleIdx="2" presStyleCnt="5"/>
      <dgm:spPr/>
      <dgm:t>
        <a:bodyPr/>
        <a:lstStyle/>
        <a:p>
          <a:endParaRPr lang="es-ES"/>
        </a:p>
      </dgm:t>
    </dgm:pt>
    <dgm:pt modelId="{AB3FA06A-6923-4AD8-8EF9-90AD1630EC23}" type="pres">
      <dgm:prSet presAssocID="{3A1DB782-D446-48E9-8889-52DE39E843BC}" presName="node" presStyleLbl="node1" presStyleIdx="3" presStyleCnt="5" custScaleX="114197" custScaleY="112871">
        <dgm:presLayoutVars>
          <dgm:bulletEnabled val="1"/>
        </dgm:presLayoutVars>
      </dgm:prSet>
      <dgm:spPr/>
      <dgm:t>
        <a:bodyPr/>
        <a:lstStyle/>
        <a:p>
          <a:endParaRPr lang="es-ES"/>
        </a:p>
      </dgm:t>
    </dgm:pt>
    <dgm:pt modelId="{B029333A-B96A-44BE-B5E3-76DBC28EDF0E}" type="pres">
      <dgm:prSet presAssocID="{3A1DB782-D446-48E9-8889-52DE39E843BC}" presName="dummy" presStyleCnt="0"/>
      <dgm:spPr/>
    </dgm:pt>
    <dgm:pt modelId="{EA352A7B-BBAB-49A5-B6F1-B59342E37F41}" type="pres">
      <dgm:prSet presAssocID="{D269261F-A1AF-4AE9-A9E9-74F0419889C7}" presName="sibTrans" presStyleLbl="sibTrans2D1" presStyleIdx="3" presStyleCnt="5"/>
      <dgm:spPr/>
      <dgm:t>
        <a:bodyPr/>
        <a:lstStyle/>
        <a:p>
          <a:endParaRPr lang="es-ES"/>
        </a:p>
      </dgm:t>
    </dgm:pt>
    <dgm:pt modelId="{C50D673C-2472-4E72-8D9A-A16EFBDA8031}" type="pres">
      <dgm:prSet presAssocID="{BAE2AE0C-9ED1-45AF-89EC-21F86C8B9831}" presName="node" presStyleLbl="node1" presStyleIdx="4" presStyleCnt="5" custScaleX="116473" custScaleY="111191">
        <dgm:presLayoutVars>
          <dgm:bulletEnabled val="1"/>
        </dgm:presLayoutVars>
      </dgm:prSet>
      <dgm:spPr/>
      <dgm:t>
        <a:bodyPr/>
        <a:lstStyle/>
        <a:p>
          <a:endParaRPr lang="es-ES"/>
        </a:p>
      </dgm:t>
    </dgm:pt>
    <dgm:pt modelId="{6F11C577-6AC5-40D2-9C49-1F88E9C2914C}" type="pres">
      <dgm:prSet presAssocID="{BAE2AE0C-9ED1-45AF-89EC-21F86C8B9831}" presName="dummy" presStyleCnt="0"/>
      <dgm:spPr/>
    </dgm:pt>
    <dgm:pt modelId="{7E250C53-4FBB-4FB5-9A4A-4FEBE8D801DB}" type="pres">
      <dgm:prSet presAssocID="{F499571F-D439-4726-9E9C-487DD04C2257}" presName="sibTrans" presStyleLbl="sibTrans2D1" presStyleIdx="4" presStyleCnt="5"/>
      <dgm:spPr/>
      <dgm:t>
        <a:bodyPr/>
        <a:lstStyle/>
        <a:p>
          <a:endParaRPr lang="es-ES"/>
        </a:p>
      </dgm:t>
    </dgm:pt>
  </dgm:ptLst>
  <dgm:cxnLst>
    <dgm:cxn modelId="{A70B508F-3C55-4990-BD85-A1CC05FBDB02}" type="presOf" srcId="{08C7CBBA-8EB9-4F19-BD1F-A49AD051C723}" destId="{99151B91-090A-4B83-B0A5-E06CD4CFC35B}" srcOrd="0" destOrd="0" presId="urn:microsoft.com/office/officeart/2005/8/layout/radial6"/>
    <dgm:cxn modelId="{F52617A9-131E-4666-956F-18B8B9713979}" srcId="{08C7CBBA-8EB9-4F19-BD1F-A49AD051C723}" destId="{BAE2AE0C-9ED1-45AF-89EC-21F86C8B9831}" srcOrd="4" destOrd="0" parTransId="{05E2B1B6-83CA-4AA6-9351-6A5677FE0A99}" sibTransId="{F499571F-D439-4726-9E9C-487DD04C2257}"/>
    <dgm:cxn modelId="{22D764F6-F883-4CC8-AC60-2E3CFCB4AB9F}" type="presOf" srcId="{B79B0432-B2B8-46A4-910C-9CB510F17E33}" destId="{ADF2B6A9-631B-4BAC-B014-CEC4B0E60C95}" srcOrd="0" destOrd="0" presId="urn:microsoft.com/office/officeart/2005/8/layout/radial6"/>
    <dgm:cxn modelId="{09AD0AAD-B5D3-4AA3-890A-3B35943D8825}" srcId="{08C7CBBA-8EB9-4F19-BD1F-A49AD051C723}" destId="{14DAAF83-290C-42ED-BE08-08ADEEAA3B45}" srcOrd="0" destOrd="0" parTransId="{CBBC90FC-3E31-4D58-BF7B-AEFBD83D4850}" sibTransId="{B79B0432-B2B8-46A4-910C-9CB510F17E33}"/>
    <dgm:cxn modelId="{0E844900-DB52-480A-AC68-3F833D8CD873}" srcId="{BFA1CD88-F29D-4916-BA58-10EBDEC7970B}" destId="{08C7CBBA-8EB9-4F19-BD1F-A49AD051C723}" srcOrd="0" destOrd="0" parTransId="{BA8C8978-E372-4FBF-9B7E-5CA9860A8216}" sibTransId="{A98D51F0-E5DB-4D70-A5F2-9FD068BD8A4F}"/>
    <dgm:cxn modelId="{E5E85DDD-61FF-4438-A71A-CA80462ED674}" type="presOf" srcId="{39FD6398-63D1-4C98-9FFC-D9EE346E490A}" destId="{0E756C74-B6D6-4CFA-9E24-E907277841A6}" srcOrd="0" destOrd="0" presId="urn:microsoft.com/office/officeart/2005/8/layout/radial6"/>
    <dgm:cxn modelId="{42114605-7ADA-4B31-8BCD-01ADA02A3DE0}" srcId="{08C7CBBA-8EB9-4F19-BD1F-A49AD051C723}" destId="{3A1DB782-D446-48E9-8889-52DE39E843BC}" srcOrd="3" destOrd="0" parTransId="{9F17D869-0F98-4342-B580-A7A37E891080}" sibTransId="{D269261F-A1AF-4AE9-A9E9-74F0419889C7}"/>
    <dgm:cxn modelId="{9FB68D32-B406-4E59-B838-EB8E919736F0}" type="presOf" srcId="{F2CE27B4-4C64-4EE4-B082-D4FF609D54AD}" destId="{45F68459-31BB-4B11-844F-1D2B0D5E8EC0}" srcOrd="0" destOrd="0" presId="urn:microsoft.com/office/officeart/2005/8/layout/radial6"/>
    <dgm:cxn modelId="{EE357883-7890-41BB-BA04-4F2175365207}" type="presOf" srcId="{651E4A9A-1C93-450B-A8DF-02B7B8B60C26}" destId="{5E4E2BA4-CFA4-4A2F-9882-4B8BDE668FCD}" srcOrd="0" destOrd="0" presId="urn:microsoft.com/office/officeart/2005/8/layout/radial6"/>
    <dgm:cxn modelId="{54891EB3-5955-4898-AF40-AECE274E1EF9}" type="presOf" srcId="{14DAAF83-290C-42ED-BE08-08ADEEAA3B45}" destId="{983442E9-FF5A-40CD-A2FD-24EF09D0DF0C}" srcOrd="0" destOrd="0" presId="urn:microsoft.com/office/officeart/2005/8/layout/radial6"/>
    <dgm:cxn modelId="{A1F96E6D-D5D0-498C-8BB5-5B1685D95F00}" type="presOf" srcId="{D269261F-A1AF-4AE9-A9E9-74F0419889C7}" destId="{EA352A7B-BBAB-49A5-B6F1-B59342E37F41}" srcOrd="0" destOrd="0" presId="urn:microsoft.com/office/officeart/2005/8/layout/radial6"/>
    <dgm:cxn modelId="{08120590-5ED4-4BF6-A181-145F933C963B}" type="presOf" srcId="{BFA1CD88-F29D-4916-BA58-10EBDEC7970B}" destId="{33499A22-071F-427B-A748-BB38A8EB0CB7}" srcOrd="0" destOrd="0" presId="urn:microsoft.com/office/officeart/2005/8/layout/radial6"/>
    <dgm:cxn modelId="{389208C8-19CA-403A-B222-427A71B452CE}" srcId="{08C7CBBA-8EB9-4F19-BD1F-A49AD051C723}" destId="{651E4A9A-1C93-450B-A8DF-02B7B8B60C26}" srcOrd="2" destOrd="0" parTransId="{198EC983-5B24-4352-B284-9B0D2BC7DE68}" sibTransId="{F2CE27B4-4C64-4EE4-B082-D4FF609D54AD}"/>
    <dgm:cxn modelId="{8F8C1DE0-7A19-4CC3-82D7-4DF7FAD1799F}" type="presOf" srcId="{3A1DB782-D446-48E9-8889-52DE39E843BC}" destId="{AB3FA06A-6923-4AD8-8EF9-90AD1630EC23}" srcOrd="0" destOrd="0" presId="urn:microsoft.com/office/officeart/2005/8/layout/radial6"/>
    <dgm:cxn modelId="{B367934E-F3EC-4AA4-9739-18343BB6B5AC}" type="presOf" srcId="{BAE2AE0C-9ED1-45AF-89EC-21F86C8B9831}" destId="{C50D673C-2472-4E72-8D9A-A16EFBDA8031}" srcOrd="0" destOrd="0" presId="urn:microsoft.com/office/officeart/2005/8/layout/radial6"/>
    <dgm:cxn modelId="{AFF74749-6DA3-477D-94BA-9076AA718286}" srcId="{08C7CBBA-8EB9-4F19-BD1F-A49AD051C723}" destId="{39FD6398-63D1-4C98-9FFC-D9EE346E490A}" srcOrd="1" destOrd="0" parTransId="{2A103C52-F3AE-491B-A579-F0055E580302}" sibTransId="{8F0E6E29-D8C5-4895-941A-CAF0F89148DA}"/>
    <dgm:cxn modelId="{265CBF06-0962-4DE3-A33C-23C811E142EB}" type="presOf" srcId="{F499571F-D439-4726-9E9C-487DD04C2257}" destId="{7E250C53-4FBB-4FB5-9A4A-4FEBE8D801DB}" srcOrd="0" destOrd="0" presId="urn:microsoft.com/office/officeart/2005/8/layout/radial6"/>
    <dgm:cxn modelId="{B004A892-BDC8-46FD-95F2-A601EED9DA9A}" type="presOf" srcId="{8F0E6E29-D8C5-4895-941A-CAF0F89148DA}" destId="{7E464FD5-4023-4033-9B24-0A08BFB75285}" srcOrd="0" destOrd="0" presId="urn:microsoft.com/office/officeart/2005/8/layout/radial6"/>
    <dgm:cxn modelId="{6D095F5E-8A3F-437A-93B0-50E2211C56CD}" type="presParOf" srcId="{33499A22-071F-427B-A748-BB38A8EB0CB7}" destId="{99151B91-090A-4B83-B0A5-E06CD4CFC35B}" srcOrd="0" destOrd="0" presId="urn:microsoft.com/office/officeart/2005/8/layout/radial6"/>
    <dgm:cxn modelId="{B3DDE285-A05B-44EB-9DC0-9C3020872BF8}" type="presParOf" srcId="{33499A22-071F-427B-A748-BB38A8EB0CB7}" destId="{983442E9-FF5A-40CD-A2FD-24EF09D0DF0C}" srcOrd="1" destOrd="0" presId="urn:microsoft.com/office/officeart/2005/8/layout/radial6"/>
    <dgm:cxn modelId="{2199FBD2-D9CB-4C39-AD4F-12420292C034}" type="presParOf" srcId="{33499A22-071F-427B-A748-BB38A8EB0CB7}" destId="{6ECCF8C5-E611-48B9-A615-7ABE9CD62764}" srcOrd="2" destOrd="0" presId="urn:microsoft.com/office/officeart/2005/8/layout/radial6"/>
    <dgm:cxn modelId="{92C23DFF-21BE-4F99-B69D-4BB5DB19494D}" type="presParOf" srcId="{33499A22-071F-427B-A748-BB38A8EB0CB7}" destId="{ADF2B6A9-631B-4BAC-B014-CEC4B0E60C95}" srcOrd="3" destOrd="0" presId="urn:microsoft.com/office/officeart/2005/8/layout/radial6"/>
    <dgm:cxn modelId="{89E2B4DF-9977-4F20-8E99-46CD083BFF1E}" type="presParOf" srcId="{33499A22-071F-427B-A748-BB38A8EB0CB7}" destId="{0E756C74-B6D6-4CFA-9E24-E907277841A6}" srcOrd="4" destOrd="0" presId="urn:microsoft.com/office/officeart/2005/8/layout/radial6"/>
    <dgm:cxn modelId="{3E4003DF-7E69-4C86-B76A-E29A89171851}" type="presParOf" srcId="{33499A22-071F-427B-A748-BB38A8EB0CB7}" destId="{68821983-41FB-4194-A362-48CE6C3D4D1A}" srcOrd="5" destOrd="0" presId="urn:microsoft.com/office/officeart/2005/8/layout/radial6"/>
    <dgm:cxn modelId="{451083F0-45DA-4CB3-AD36-447BC61F371B}" type="presParOf" srcId="{33499A22-071F-427B-A748-BB38A8EB0CB7}" destId="{7E464FD5-4023-4033-9B24-0A08BFB75285}" srcOrd="6" destOrd="0" presId="urn:microsoft.com/office/officeart/2005/8/layout/radial6"/>
    <dgm:cxn modelId="{9E4480AF-0F83-415A-B252-F8BB92B784AE}" type="presParOf" srcId="{33499A22-071F-427B-A748-BB38A8EB0CB7}" destId="{5E4E2BA4-CFA4-4A2F-9882-4B8BDE668FCD}" srcOrd="7" destOrd="0" presId="urn:microsoft.com/office/officeart/2005/8/layout/radial6"/>
    <dgm:cxn modelId="{4ECE5776-C391-4E11-AC0F-EB9892288B60}" type="presParOf" srcId="{33499A22-071F-427B-A748-BB38A8EB0CB7}" destId="{F01605ED-D170-4F28-A706-9BB85EC8CACA}" srcOrd="8" destOrd="0" presId="urn:microsoft.com/office/officeart/2005/8/layout/radial6"/>
    <dgm:cxn modelId="{49A04533-067E-4CEA-86F7-0F6107E7AF4C}" type="presParOf" srcId="{33499A22-071F-427B-A748-BB38A8EB0CB7}" destId="{45F68459-31BB-4B11-844F-1D2B0D5E8EC0}" srcOrd="9" destOrd="0" presId="urn:microsoft.com/office/officeart/2005/8/layout/radial6"/>
    <dgm:cxn modelId="{EA4B7212-6FC9-4A74-BD80-9650A9B1982A}" type="presParOf" srcId="{33499A22-071F-427B-A748-BB38A8EB0CB7}" destId="{AB3FA06A-6923-4AD8-8EF9-90AD1630EC23}" srcOrd="10" destOrd="0" presId="urn:microsoft.com/office/officeart/2005/8/layout/radial6"/>
    <dgm:cxn modelId="{E5B1B8BB-510C-4E21-AC22-3259D0B47782}" type="presParOf" srcId="{33499A22-071F-427B-A748-BB38A8EB0CB7}" destId="{B029333A-B96A-44BE-B5E3-76DBC28EDF0E}" srcOrd="11" destOrd="0" presId="urn:microsoft.com/office/officeart/2005/8/layout/radial6"/>
    <dgm:cxn modelId="{F494B54E-F59B-4D92-AA60-0724EC0BDE99}" type="presParOf" srcId="{33499A22-071F-427B-A748-BB38A8EB0CB7}" destId="{EA352A7B-BBAB-49A5-B6F1-B59342E37F41}" srcOrd="12" destOrd="0" presId="urn:microsoft.com/office/officeart/2005/8/layout/radial6"/>
    <dgm:cxn modelId="{E10717B6-AFB9-4C93-9722-54F1057FBF13}" type="presParOf" srcId="{33499A22-071F-427B-A748-BB38A8EB0CB7}" destId="{C50D673C-2472-4E72-8D9A-A16EFBDA8031}" srcOrd="13" destOrd="0" presId="urn:microsoft.com/office/officeart/2005/8/layout/radial6"/>
    <dgm:cxn modelId="{F8E77AD0-FD2D-4296-B890-FD42C3AB4C0A}" type="presParOf" srcId="{33499A22-071F-427B-A748-BB38A8EB0CB7}" destId="{6F11C577-6AC5-40D2-9C49-1F88E9C2914C}" srcOrd="14" destOrd="0" presId="urn:microsoft.com/office/officeart/2005/8/layout/radial6"/>
    <dgm:cxn modelId="{4E5332C8-48B5-4BB8-9D9B-B434C7FBDD46}" type="presParOf" srcId="{33499A22-071F-427B-A748-BB38A8EB0CB7}" destId="{7E250C53-4FBB-4FB5-9A4A-4FEBE8D801DB}" srcOrd="15"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961D7A1-864E-46C7-A422-F4445B3E2BB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SV"/>
        </a:p>
      </dgm:t>
    </dgm:pt>
    <dgm:pt modelId="{E00338B6-FF23-4B60-8313-63ED7148BCB1}">
      <dgm:prSet phldrT="[Texto]"/>
      <dgm:spPr/>
      <dgm:t>
        <a:bodyPr/>
        <a:lstStyle/>
        <a:p>
          <a:r>
            <a:rPr lang="es-SV" dirty="0" smtClean="0"/>
            <a:t>Infracciones menos graves</a:t>
          </a:r>
          <a:endParaRPr lang="es-SV" dirty="0"/>
        </a:p>
      </dgm:t>
    </dgm:pt>
    <dgm:pt modelId="{E9856BF9-C517-474F-9D8A-264E60A0766D}" type="parTrans" cxnId="{B2F01ACE-C44F-49E9-A871-82236157310E}">
      <dgm:prSet/>
      <dgm:spPr/>
      <dgm:t>
        <a:bodyPr/>
        <a:lstStyle/>
        <a:p>
          <a:endParaRPr lang="es-SV"/>
        </a:p>
      </dgm:t>
    </dgm:pt>
    <dgm:pt modelId="{C1215906-5235-4EA4-99F9-733A7D003701}" type="sibTrans" cxnId="{B2F01ACE-C44F-49E9-A871-82236157310E}">
      <dgm:prSet/>
      <dgm:spPr/>
      <dgm:t>
        <a:bodyPr/>
        <a:lstStyle/>
        <a:p>
          <a:endParaRPr lang="es-SV"/>
        </a:p>
      </dgm:t>
    </dgm:pt>
    <dgm:pt modelId="{C9071F7E-01CE-4DFD-8D30-C15C186026CD}">
      <dgm:prSet phldrT="[Texto]"/>
      <dgm:spPr/>
      <dgm:t>
        <a:bodyPr/>
        <a:lstStyle/>
        <a:p>
          <a:r>
            <a:rPr lang="es-MX" i="1" dirty="0" smtClean="0"/>
            <a:t>a) Utilizar datos personales para finalidades distintas o incompatibles con aquellas que motivaron su obtención;</a:t>
          </a:r>
          <a:endParaRPr lang="es-SV" dirty="0"/>
        </a:p>
      </dgm:t>
    </dgm:pt>
    <dgm:pt modelId="{A50A8DBF-A56F-4917-A808-447893AB851D}" type="parTrans" cxnId="{3ACCC783-E86D-44E0-8298-D4ABE126B11B}">
      <dgm:prSet/>
      <dgm:spPr/>
      <dgm:t>
        <a:bodyPr/>
        <a:lstStyle/>
        <a:p>
          <a:endParaRPr lang="es-SV"/>
        </a:p>
      </dgm:t>
    </dgm:pt>
    <dgm:pt modelId="{B320A5A6-AF5F-4BD2-878A-71139EF9F672}" type="sibTrans" cxnId="{3ACCC783-E86D-44E0-8298-D4ABE126B11B}">
      <dgm:prSet/>
      <dgm:spPr/>
      <dgm:t>
        <a:bodyPr/>
        <a:lstStyle/>
        <a:p>
          <a:endParaRPr lang="es-SV"/>
        </a:p>
      </dgm:t>
    </dgm:pt>
    <dgm:pt modelId="{8A39E4D2-D92A-41BE-9EB3-DBACA7EBBCE8}">
      <dgm:prSet phldrT="[Texto]"/>
      <dgm:spPr/>
      <dgm:t>
        <a:bodyPr/>
        <a:lstStyle/>
        <a:p>
          <a:r>
            <a:rPr lang="es-SV" dirty="0" smtClean="0"/>
            <a:t>Infracciones graves</a:t>
          </a:r>
          <a:endParaRPr lang="es-SV" dirty="0"/>
        </a:p>
      </dgm:t>
    </dgm:pt>
    <dgm:pt modelId="{07A739F1-74D8-4F82-A067-4752F43E5F80}" type="parTrans" cxnId="{8199E33E-8AB6-43E8-8BBE-00440C3F9C6F}">
      <dgm:prSet/>
      <dgm:spPr/>
      <dgm:t>
        <a:bodyPr/>
        <a:lstStyle/>
        <a:p>
          <a:endParaRPr lang="es-SV"/>
        </a:p>
      </dgm:t>
    </dgm:pt>
    <dgm:pt modelId="{25789A7D-581F-422B-B3EC-CF9B930CB4C8}" type="sibTrans" cxnId="{8199E33E-8AB6-43E8-8BBE-00440C3F9C6F}">
      <dgm:prSet/>
      <dgm:spPr/>
      <dgm:t>
        <a:bodyPr/>
        <a:lstStyle/>
        <a:p>
          <a:endParaRPr lang="es-SV"/>
        </a:p>
      </dgm:t>
    </dgm:pt>
    <dgm:pt modelId="{22C8C46C-6064-41DA-9B03-C8612C4821FE}">
      <dgm:prSet phldrT="[Texto]"/>
      <dgm:spPr/>
      <dgm:t>
        <a:bodyPr/>
        <a:lstStyle/>
        <a:p>
          <a:r>
            <a:rPr lang="es-MX" i="1" dirty="0" smtClean="0"/>
            <a:t>Dar tratamiento a datos personales que sean falsos, inadecuados, impertinentes o excesivos (…)</a:t>
          </a:r>
          <a:endParaRPr lang="es-SV" dirty="0"/>
        </a:p>
      </dgm:t>
    </dgm:pt>
    <dgm:pt modelId="{621E257E-B51D-4C24-A10F-D26E80DD08D0}" type="parTrans" cxnId="{39D3E7CE-7486-4982-AF2E-7530C01930E9}">
      <dgm:prSet/>
      <dgm:spPr/>
      <dgm:t>
        <a:bodyPr/>
        <a:lstStyle/>
        <a:p>
          <a:endParaRPr lang="es-SV"/>
        </a:p>
      </dgm:t>
    </dgm:pt>
    <dgm:pt modelId="{3F213784-2439-4437-B53A-2A7F37AAF4BB}" type="sibTrans" cxnId="{39D3E7CE-7486-4982-AF2E-7530C01930E9}">
      <dgm:prSet/>
      <dgm:spPr/>
      <dgm:t>
        <a:bodyPr/>
        <a:lstStyle/>
        <a:p>
          <a:endParaRPr lang="es-SV"/>
        </a:p>
      </dgm:t>
    </dgm:pt>
    <dgm:pt modelId="{B9D60A35-0189-489D-97CC-F34E92E4D72F}">
      <dgm:prSet phldrT="[Texto]"/>
      <dgm:spPr/>
      <dgm:t>
        <a:bodyPr/>
        <a:lstStyle/>
        <a:p>
          <a:r>
            <a:rPr lang="es-SV" dirty="0" smtClean="0"/>
            <a:t>Infracciones muy graves</a:t>
          </a:r>
          <a:endParaRPr lang="es-SV" dirty="0"/>
        </a:p>
      </dgm:t>
    </dgm:pt>
    <dgm:pt modelId="{9FF78F17-76A1-41E5-BDD9-62434A15DE95}" type="parTrans" cxnId="{EC0275EF-4132-47EC-9FE3-D44316D6A6BD}">
      <dgm:prSet/>
      <dgm:spPr/>
      <dgm:t>
        <a:bodyPr/>
        <a:lstStyle/>
        <a:p>
          <a:endParaRPr lang="es-SV"/>
        </a:p>
      </dgm:t>
    </dgm:pt>
    <dgm:pt modelId="{A2298655-2CEF-4549-BEB0-EA071DB6535D}" type="sibTrans" cxnId="{EC0275EF-4132-47EC-9FE3-D44316D6A6BD}">
      <dgm:prSet/>
      <dgm:spPr/>
      <dgm:t>
        <a:bodyPr/>
        <a:lstStyle/>
        <a:p>
          <a:endParaRPr lang="es-SV"/>
        </a:p>
      </dgm:t>
    </dgm:pt>
    <dgm:pt modelId="{A146081D-7DFC-41A9-AB67-0DE2F4764812}">
      <dgm:prSet phldrT="[Texto]"/>
      <dgm:spPr/>
      <dgm:t>
        <a:bodyPr/>
        <a:lstStyle/>
        <a:p>
          <a:r>
            <a:rPr lang="es-SV" dirty="0" smtClean="0"/>
            <a:t>a)</a:t>
          </a:r>
          <a:r>
            <a:rPr lang="es-MX" i="1" dirty="0" smtClean="0"/>
            <a:t> No cumplir, en el plazo señalado, lo ordenado por el Departamento de Protección de Datos Personales de la Defensoría del Consumidor o por el Tribunal competente;</a:t>
          </a:r>
          <a:endParaRPr lang="es-SV" dirty="0"/>
        </a:p>
      </dgm:t>
    </dgm:pt>
    <dgm:pt modelId="{82A97592-B589-4AC7-8FD3-204C8CCBD084}" type="parTrans" cxnId="{9B0A12F2-7FD4-4E9C-AA7E-1F260C187148}">
      <dgm:prSet/>
      <dgm:spPr/>
      <dgm:t>
        <a:bodyPr/>
        <a:lstStyle/>
        <a:p>
          <a:endParaRPr lang="es-SV"/>
        </a:p>
      </dgm:t>
    </dgm:pt>
    <dgm:pt modelId="{E9332623-8E0C-4320-946C-C3B256F320D0}" type="sibTrans" cxnId="{9B0A12F2-7FD4-4E9C-AA7E-1F260C187148}">
      <dgm:prSet/>
      <dgm:spPr/>
      <dgm:t>
        <a:bodyPr/>
        <a:lstStyle/>
        <a:p>
          <a:endParaRPr lang="es-SV"/>
        </a:p>
      </dgm:t>
    </dgm:pt>
    <dgm:pt modelId="{DE265F4C-634F-40DC-8336-D1136BF0D319}">
      <dgm:prSet phldrT="[Texto]"/>
      <dgm:spPr/>
      <dgm:t>
        <a:bodyPr/>
        <a:lstStyle/>
        <a:p>
          <a:r>
            <a:rPr lang="es-MX" i="1" dirty="0" smtClean="0"/>
            <a:t>Transferir datos personales con países que no tengan regulaciones adecuadas</a:t>
          </a:r>
          <a:endParaRPr lang="es-SV" dirty="0"/>
        </a:p>
      </dgm:t>
    </dgm:pt>
    <dgm:pt modelId="{0430C5DF-B039-4D54-9BCE-1B6ED1BA4E82}" type="parTrans" cxnId="{E0C14D5A-D075-46B5-B77F-D4FA136CE820}">
      <dgm:prSet/>
      <dgm:spPr/>
      <dgm:t>
        <a:bodyPr/>
        <a:lstStyle/>
        <a:p>
          <a:endParaRPr lang="es-SV"/>
        </a:p>
      </dgm:t>
    </dgm:pt>
    <dgm:pt modelId="{D8A7FA8E-AB3C-421E-BDEE-C27FFFA4C014}" type="sibTrans" cxnId="{E0C14D5A-D075-46B5-B77F-D4FA136CE820}">
      <dgm:prSet/>
      <dgm:spPr/>
      <dgm:t>
        <a:bodyPr/>
        <a:lstStyle/>
        <a:p>
          <a:endParaRPr lang="es-SV"/>
        </a:p>
      </dgm:t>
    </dgm:pt>
    <dgm:pt modelId="{2D77B62A-E67F-4AF6-A880-47B0126C05AA}">
      <dgm:prSet/>
      <dgm:spPr/>
      <dgm:t>
        <a:bodyPr/>
        <a:lstStyle/>
        <a:p>
          <a:r>
            <a:rPr lang="es-MX" i="1" dirty="0" smtClean="0"/>
            <a:t>b) No llevar a cabo comprobaciones periódicas acerca de la exactitud y pertinencia de los datos personales; ni actualizar los datos personales cuando resultare necesario de dichas comprobaciones periódicas;</a:t>
          </a:r>
          <a:endParaRPr lang="es-SV" dirty="0"/>
        </a:p>
      </dgm:t>
    </dgm:pt>
    <dgm:pt modelId="{6C57136D-24ED-46E7-8AF8-56E98ABBA3E5}" type="parTrans" cxnId="{B6C4B4F2-EE2D-4614-91C6-6AA58DBE29B9}">
      <dgm:prSet/>
      <dgm:spPr/>
      <dgm:t>
        <a:bodyPr/>
        <a:lstStyle/>
        <a:p>
          <a:endParaRPr lang="es-SV"/>
        </a:p>
      </dgm:t>
    </dgm:pt>
    <dgm:pt modelId="{D139DACD-3D8A-4B89-AD2D-AC3008614FDD}" type="sibTrans" cxnId="{B6C4B4F2-EE2D-4614-91C6-6AA58DBE29B9}">
      <dgm:prSet/>
      <dgm:spPr/>
      <dgm:t>
        <a:bodyPr/>
        <a:lstStyle/>
        <a:p>
          <a:endParaRPr lang="es-SV"/>
        </a:p>
      </dgm:t>
    </dgm:pt>
    <dgm:pt modelId="{9134379E-2242-41CF-B57B-6CBD32BDAFFF}">
      <dgm:prSet/>
      <dgm:spPr/>
      <dgm:t>
        <a:bodyPr/>
        <a:lstStyle/>
        <a:p>
          <a:r>
            <a:rPr lang="es-MX" i="1" dirty="0" smtClean="0"/>
            <a:t>c) No completar, no suprimir o no sustituir, en su caso, los datos personales cuando el responsable del banco de datos tenga conocimiento de la inexactitud (…)</a:t>
          </a:r>
          <a:endParaRPr lang="es-SV" dirty="0"/>
        </a:p>
      </dgm:t>
    </dgm:pt>
    <dgm:pt modelId="{40ECF3FF-A7E5-4C7E-BAC1-904462F27FB0}" type="parTrans" cxnId="{9179EF3D-065F-40D0-8165-050786C9A06F}">
      <dgm:prSet/>
      <dgm:spPr/>
      <dgm:t>
        <a:bodyPr/>
        <a:lstStyle/>
        <a:p>
          <a:endParaRPr lang="es-SV"/>
        </a:p>
      </dgm:t>
    </dgm:pt>
    <dgm:pt modelId="{DDEEA066-90A7-4912-A850-0B5F71A26360}" type="sibTrans" cxnId="{9179EF3D-065F-40D0-8165-050786C9A06F}">
      <dgm:prSet/>
      <dgm:spPr/>
      <dgm:t>
        <a:bodyPr/>
        <a:lstStyle/>
        <a:p>
          <a:endParaRPr lang="es-SV"/>
        </a:p>
      </dgm:t>
    </dgm:pt>
    <dgm:pt modelId="{7F38BEE7-865E-4B37-8424-D597CE6E30BB}">
      <dgm:prSet/>
      <dgm:spPr/>
      <dgm:t>
        <a:bodyPr/>
        <a:lstStyle/>
        <a:p>
          <a:r>
            <a:rPr lang="es-MX" i="1" dirty="0" smtClean="0"/>
            <a:t>b) Utilizar medios desleales, fraudulentos (…) para la recolección y tratamiento de datos personales;</a:t>
          </a:r>
          <a:endParaRPr lang="es-SV" dirty="0"/>
        </a:p>
      </dgm:t>
    </dgm:pt>
    <dgm:pt modelId="{4A40399D-BE97-4F2D-BF3F-FBBA9D2EB107}" type="parTrans" cxnId="{82F2E724-C4D6-4A26-B93D-2BF71534C8FD}">
      <dgm:prSet/>
      <dgm:spPr/>
      <dgm:t>
        <a:bodyPr/>
        <a:lstStyle/>
        <a:p>
          <a:endParaRPr lang="es-SV"/>
        </a:p>
      </dgm:t>
    </dgm:pt>
    <dgm:pt modelId="{7E6D3ABC-5CC7-405A-8F9B-932B1B8DC723}" type="sibTrans" cxnId="{82F2E724-C4D6-4A26-B93D-2BF71534C8FD}">
      <dgm:prSet/>
      <dgm:spPr/>
      <dgm:t>
        <a:bodyPr/>
        <a:lstStyle/>
        <a:p>
          <a:endParaRPr lang="es-SV"/>
        </a:p>
      </dgm:t>
    </dgm:pt>
    <dgm:pt modelId="{8E496C0F-761D-4602-976A-8AA9EECA0CF4}">
      <dgm:prSet/>
      <dgm:spPr/>
      <dgm:t>
        <a:bodyPr/>
        <a:lstStyle/>
        <a:p>
          <a:r>
            <a:rPr lang="es-MX" i="1" dirty="0" smtClean="0"/>
            <a:t>c) Formar u obtener bancos de datos personales que no se encuentren debidamente inscritos,;</a:t>
          </a:r>
          <a:endParaRPr lang="es-SV" dirty="0"/>
        </a:p>
      </dgm:t>
    </dgm:pt>
    <dgm:pt modelId="{44A79496-B3B2-4EDA-90A0-0BEF16DA41BA}" type="parTrans" cxnId="{5449F2A8-2DF8-43A2-AA0D-85D332B772B9}">
      <dgm:prSet/>
      <dgm:spPr/>
      <dgm:t>
        <a:bodyPr/>
        <a:lstStyle/>
        <a:p>
          <a:endParaRPr lang="es-SV"/>
        </a:p>
      </dgm:t>
    </dgm:pt>
    <dgm:pt modelId="{DF217130-0F5E-4808-9FE7-C9D53A7D7026}" type="sibTrans" cxnId="{5449F2A8-2DF8-43A2-AA0D-85D332B772B9}">
      <dgm:prSet/>
      <dgm:spPr/>
      <dgm:t>
        <a:bodyPr/>
        <a:lstStyle/>
        <a:p>
          <a:endParaRPr lang="es-SV"/>
        </a:p>
      </dgm:t>
    </dgm:pt>
    <dgm:pt modelId="{8C14F992-BC6D-4ABC-8368-4935D545C7D9}">
      <dgm:prSet/>
      <dgm:spPr/>
      <dgm:t>
        <a:bodyPr/>
        <a:lstStyle/>
        <a:p>
          <a:r>
            <a:rPr lang="es-MX" i="1" dirty="0" smtClean="0"/>
            <a:t>e) Poseer datos personales de naturaleza distinta a los declarados en el Registro del Departamento de Protección de Datos Personales</a:t>
          </a:r>
          <a:endParaRPr lang="es-SV" dirty="0"/>
        </a:p>
      </dgm:t>
    </dgm:pt>
    <dgm:pt modelId="{6F854537-A370-49A5-9D90-ABD2DCEEF090}" type="parTrans" cxnId="{EBFFDDEA-31E8-45E0-A4D9-111945411C7F}">
      <dgm:prSet/>
      <dgm:spPr/>
      <dgm:t>
        <a:bodyPr/>
        <a:lstStyle/>
        <a:p>
          <a:endParaRPr lang="es-SV"/>
        </a:p>
      </dgm:t>
    </dgm:pt>
    <dgm:pt modelId="{C4703C6B-09BE-414A-AE47-497BCDF2A14C}" type="sibTrans" cxnId="{EBFFDDEA-31E8-45E0-A4D9-111945411C7F}">
      <dgm:prSet/>
      <dgm:spPr/>
      <dgm:t>
        <a:bodyPr/>
        <a:lstStyle/>
        <a:p>
          <a:endParaRPr lang="es-SV"/>
        </a:p>
      </dgm:t>
    </dgm:pt>
    <dgm:pt modelId="{1C4136DD-4AFE-468F-9CA7-5A88227EE8BF}">
      <dgm:prSet/>
      <dgm:spPr/>
      <dgm:t>
        <a:bodyPr/>
        <a:lstStyle/>
        <a:p>
          <a:r>
            <a:rPr lang="es-MX" i="1" dirty="0" smtClean="0"/>
            <a:t>No adoptar las medidas técnicas, organizativas o de cualquier otra índole que sean necesarias para garantizar la seguridad y confidencialidad de los datos personales</a:t>
          </a:r>
          <a:endParaRPr lang="es-SV" dirty="0"/>
        </a:p>
      </dgm:t>
    </dgm:pt>
    <dgm:pt modelId="{8E6F7D9D-BA37-4452-B5C6-D2660492F3A7}" type="parTrans" cxnId="{37887652-F442-48EB-9BE6-EB762EC5FF7F}">
      <dgm:prSet/>
      <dgm:spPr/>
      <dgm:t>
        <a:bodyPr/>
        <a:lstStyle/>
        <a:p>
          <a:endParaRPr lang="es-SV"/>
        </a:p>
      </dgm:t>
    </dgm:pt>
    <dgm:pt modelId="{4344D587-D2B3-4E98-BD32-E93056EAE00D}" type="sibTrans" cxnId="{37887652-F442-48EB-9BE6-EB762EC5FF7F}">
      <dgm:prSet/>
      <dgm:spPr/>
      <dgm:t>
        <a:bodyPr/>
        <a:lstStyle/>
        <a:p>
          <a:endParaRPr lang="es-SV"/>
        </a:p>
      </dgm:t>
    </dgm:pt>
    <dgm:pt modelId="{CF7C8CA0-29E9-4292-A555-64F72B6242ED}" type="pres">
      <dgm:prSet presAssocID="{1961D7A1-864E-46C7-A422-F4445B3E2BB1}" presName="Name0" presStyleCnt="0">
        <dgm:presLayoutVars>
          <dgm:dir/>
          <dgm:animLvl val="lvl"/>
          <dgm:resizeHandles val="exact"/>
        </dgm:presLayoutVars>
      </dgm:prSet>
      <dgm:spPr/>
      <dgm:t>
        <a:bodyPr/>
        <a:lstStyle/>
        <a:p>
          <a:endParaRPr lang="es-SV"/>
        </a:p>
      </dgm:t>
    </dgm:pt>
    <dgm:pt modelId="{D19347F6-0315-444E-AD4B-C3E1667F3DD5}" type="pres">
      <dgm:prSet presAssocID="{E00338B6-FF23-4B60-8313-63ED7148BCB1}" presName="composite" presStyleCnt="0"/>
      <dgm:spPr/>
    </dgm:pt>
    <dgm:pt modelId="{11F5559E-8605-42D2-B8F3-D66B075BFC81}" type="pres">
      <dgm:prSet presAssocID="{E00338B6-FF23-4B60-8313-63ED7148BCB1}" presName="parTx" presStyleLbl="alignNode1" presStyleIdx="0" presStyleCnt="3">
        <dgm:presLayoutVars>
          <dgm:chMax val="0"/>
          <dgm:chPref val="0"/>
          <dgm:bulletEnabled val="1"/>
        </dgm:presLayoutVars>
      </dgm:prSet>
      <dgm:spPr/>
      <dgm:t>
        <a:bodyPr/>
        <a:lstStyle/>
        <a:p>
          <a:endParaRPr lang="es-SV"/>
        </a:p>
      </dgm:t>
    </dgm:pt>
    <dgm:pt modelId="{0402C734-61A5-4BCE-88EE-B47F86B8DA42}" type="pres">
      <dgm:prSet presAssocID="{E00338B6-FF23-4B60-8313-63ED7148BCB1}" presName="desTx" presStyleLbl="alignAccFollowNode1" presStyleIdx="0" presStyleCnt="3">
        <dgm:presLayoutVars>
          <dgm:bulletEnabled val="1"/>
        </dgm:presLayoutVars>
      </dgm:prSet>
      <dgm:spPr/>
      <dgm:t>
        <a:bodyPr/>
        <a:lstStyle/>
        <a:p>
          <a:endParaRPr lang="es-SV"/>
        </a:p>
      </dgm:t>
    </dgm:pt>
    <dgm:pt modelId="{2A8A3562-3D89-4416-9584-57951CBA9340}" type="pres">
      <dgm:prSet presAssocID="{C1215906-5235-4EA4-99F9-733A7D003701}" presName="space" presStyleCnt="0"/>
      <dgm:spPr/>
    </dgm:pt>
    <dgm:pt modelId="{DB0AA3F8-ED4F-4405-818A-5480407071C7}" type="pres">
      <dgm:prSet presAssocID="{8A39E4D2-D92A-41BE-9EB3-DBACA7EBBCE8}" presName="composite" presStyleCnt="0"/>
      <dgm:spPr/>
    </dgm:pt>
    <dgm:pt modelId="{FC33E8A5-FF95-4A0E-BD40-29F8D8C83D1E}" type="pres">
      <dgm:prSet presAssocID="{8A39E4D2-D92A-41BE-9EB3-DBACA7EBBCE8}" presName="parTx" presStyleLbl="alignNode1" presStyleIdx="1" presStyleCnt="3" custLinFactNeighborX="-1692" custLinFactNeighborY="18797">
        <dgm:presLayoutVars>
          <dgm:chMax val="0"/>
          <dgm:chPref val="0"/>
          <dgm:bulletEnabled val="1"/>
        </dgm:presLayoutVars>
      </dgm:prSet>
      <dgm:spPr/>
      <dgm:t>
        <a:bodyPr/>
        <a:lstStyle/>
        <a:p>
          <a:endParaRPr lang="es-SV"/>
        </a:p>
      </dgm:t>
    </dgm:pt>
    <dgm:pt modelId="{3C3F17A8-0DAB-4A73-A594-B82BE63D7CED}" type="pres">
      <dgm:prSet presAssocID="{8A39E4D2-D92A-41BE-9EB3-DBACA7EBBCE8}" presName="desTx" presStyleLbl="alignAccFollowNode1" presStyleIdx="1" presStyleCnt="3">
        <dgm:presLayoutVars>
          <dgm:bulletEnabled val="1"/>
        </dgm:presLayoutVars>
      </dgm:prSet>
      <dgm:spPr/>
      <dgm:t>
        <a:bodyPr/>
        <a:lstStyle/>
        <a:p>
          <a:endParaRPr lang="es-SV"/>
        </a:p>
      </dgm:t>
    </dgm:pt>
    <dgm:pt modelId="{84168B14-9477-4822-A5E0-247FE0C9F916}" type="pres">
      <dgm:prSet presAssocID="{25789A7D-581F-422B-B3EC-CF9B930CB4C8}" presName="space" presStyleCnt="0"/>
      <dgm:spPr/>
    </dgm:pt>
    <dgm:pt modelId="{E667E402-ABB0-4BC2-88F7-196E654C08C6}" type="pres">
      <dgm:prSet presAssocID="{B9D60A35-0189-489D-97CC-F34E92E4D72F}" presName="composite" presStyleCnt="0"/>
      <dgm:spPr/>
    </dgm:pt>
    <dgm:pt modelId="{23BE6380-4519-4ADC-8D1B-77236B6504A1}" type="pres">
      <dgm:prSet presAssocID="{B9D60A35-0189-489D-97CC-F34E92E4D72F}" presName="parTx" presStyleLbl="alignNode1" presStyleIdx="2" presStyleCnt="3">
        <dgm:presLayoutVars>
          <dgm:chMax val="0"/>
          <dgm:chPref val="0"/>
          <dgm:bulletEnabled val="1"/>
        </dgm:presLayoutVars>
      </dgm:prSet>
      <dgm:spPr/>
      <dgm:t>
        <a:bodyPr/>
        <a:lstStyle/>
        <a:p>
          <a:endParaRPr lang="es-SV"/>
        </a:p>
      </dgm:t>
    </dgm:pt>
    <dgm:pt modelId="{0543996F-2B83-40AC-9FD3-27DF723F6DC7}" type="pres">
      <dgm:prSet presAssocID="{B9D60A35-0189-489D-97CC-F34E92E4D72F}" presName="desTx" presStyleLbl="alignAccFollowNode1" presStyleIdx="2" presStyleCnt="3">
        <dgm:presLayoutVars>
          <dgm:bulletEnabled val="1"/>
        </dgm:presLayoutVars>
      </dgm:prSet>
      <dgm:spPr/>
      <dgm:t>
        <a:bodyPr/>
        <a:lstStyle/>
        <a:p>
          <a:endParaRPr lang="es-SV"/>
        </a:p>
      </dgm:t>
    </dgm:pt>
  </dgm:ptLst>
  <dgm:cxnLst>
    <dgm:cxn modelId="{E9D5F268-CF82-41B1-9D3C-1296800EBA1C}" type="presOf" srcId="{B9D60A35-0189-489D-97CC-F34E92E4D72F}" destId="{23BE6380-4519-4ADC-8D1B-77236B6504A1}" srcOrd="0" destOrd="0" presId="urn:microsoft.com/office/officeart/2005/8/layout/hList1"/>
    <dgm:cxn modelId="{33905F20-8B6C-4B7D-A74F-9A9CCF467B09}" type="presOf" srcId="{C9071F7E-01CE-4DFD-8D30-C15C186026CD}" destId="{0402C734-61A5-4BCE-88EE-B47F86B8DA42}" srcOrd="0" destOrd="0" presId="urn:microsoft.com/office/officeart/2005/8/layout/hList1"/>
    <dgm:cxn modelId="{82B6E04A-897E-409B-BCC0-CFA2435DFA30}" type="presOf" srcId="{8C14F992-BC6D-4ABC-8368-4935D545C7D9}" destId="{3C3F17A8-0DAB-4A73-A594-B82BE63D7CED}" srcOrd="0" destOrd="3" presId="urn:microsoft.com/office/officeart/2005/8/layout/hList1"/>
    <dgm:cxn modelId="{E0C14D5A-D075-46B5-B77F-D4FA136CE820}" srcId="{B9D60A35-0189-489D-97CC-F34E92E4D72F}" destId="{DE265F4C-634F-40DC-8336-D1136BF0D319}" srcOrd="2" destOrd="0" parTransId="{0430C5DF-B039-4D54-9BCE-1B6ED1BA4E82}" sibTransId="{D8A7FA8E-AB3C-421E-BDEE-C27FFFA4C014}"/>
    <dgm:cxn modelId="{9B0A12F2-7FD4-4E9C-AA7E-1F260C187148}" srcId="{B9D60A35-0189-489D-97CC-F34E92E4D72F}" destId="{A146081D-7DFC-41A9-AB67-0DE2F4764812}" srcOrd="0" destOrd="0" parTransId="{82A97592-B589-4AC7-8FD3-204C8CCBD084}" sibTransId="{E9332623-8E0C-4320-946C-C3B256F320D0}"/>
    <dgm:cxn modelId="{82F2E724-C4D6-4A26-B93D-2BF71534C8FD}" srcId="{8A39E4D2-D92A-41BE-9EB3-DBACA7EBBCE8}" destId="{7F38BEE7-865E-4B37-8424-D597CE6E30BB}" srcOrd="1" destOrd="0" parTransId="{4A40399D-BE97-4F2D-BF3F-FBBA9D2EB107}" sibTransId="{7E6D3ABC-5CC7-405A-8F9B-932B1B8DC723}"/>
    <dgm:cxn modelId="{B2F01ACE-C44F-49E9-A871-82236157310E}" srcId="{1961D7A1-864E-46C7-A422-F4445B3E2BB1}" destId="{E00338B6-FF23-4B60-8313-63ED7148BCB1}" srcOrd="0" destOrd="0" parTransId="{E9856BF9-C517-474F-9D8A-264E60A0766D}" sibTransId="{C1215906-5235-4EA4-99F9-733A7D003701}"/>
    <dgm:cxn modelId="{F5E7D467-3E9A-4024-ADA0-33FB4D53890A}" type="presOf" srcId="{2D77B62A-E67F-4AF6-A880-47B0126C05AA}" destId="{0402C734-61A5-4BCE-88EE-B47F86B8DA42}" srcOrd="0" destOrd="1" presId="urn:microsoft.com/office/officeart/2005/8/layout/hList1"/>
    <dgm:cxn modelId="{39D3E7CE-7486-4982-AF2E-7530C01930E9}" srcId="{8A39E4D2-D92A-41BE-9EB3-DBACA7EBBCE8}" destId="{22C8C46C-6064-41DA-9B03-C8612C4821FE}" srcOrd="0" destOrd="0" parTransId="{621E257E-B51D-4C24-A10F-D26E80DD08D0}" sibTransId="{3F213784-2439-4437-B53A-2A7F37AAF4BB}"/>
    <dgm:cxn modelId="{8D788B96-9072-46FF-850B-12C6B614F0C1}" type="presOf" srcId="{E00338B6-FF23-4B60-8313-63ED7148BCB1}" destId="{11F5559E-8605-42D2-B8F3-D66B075BFC81}" srcOrd="0" destOrd="0" presId="urn:microsoft.com/office/officeart/2005/8/layout/hList1"/>
    <dgm:cxn modelId="{EBFFDDEA-31E8-45E0-A4D9-111945411C7F}" srcId="{8A39E4D2-D92A-41BE-9EB3-DBACA7EBBCE8}" destId="{8C14F992-BC6D-4ABC-8368-4935D545C7D9}" srcOrd="3" destOrd="0" parTransId="{6F854537-A370-49A5-9D90-ABD2DCEEF090}" sibTransId="{C4703C6B-09BE-414A-AE47-497BCDF2A14C}"/>
    <dgm:cxn modelId="{EC0275EF-4132-47EC-9FE3-D44316D6A6BD}" srcId="{1961D7A1-864E-46C7-A422-F4445B3E2BB1}" destId="{B9D60A35-0189-489D-97CC-F34E92E4D72F}" srcOrd="2" destOrd="0" parTransId="{9FF78F17-76A1-41E5-BDD9-62434A15DE95}" sibTransId="{A2298655-2CEF-4549-BEB0-EA071DB6535D}"/>
    <dgm:cxn modelId="{6FAAB67B-F8DC-40B6-8C14-32C0C4B4D918}" type="presOf" srcId="{8A39E4D2-D92A-41BE-9EB3-DBACA7EBBCE8}" destId="{FC33E8A5-FF95-4A0E-BD40-29F8D8C83D1E}" srcOrd="0" destOrd="0" presId="urn:microsoft.com/office/officeart/2005/8/layout/hList1"/>
    <dgm:cxn modelId="{8199E33E-8AB6-43E8-8BBE-00440C3F9C6F}" srcId="{1961D7A1-864E-46C7-A422-F4445B3E2BB1}" destId="{8A39E4D2-D92A-41BE-9EB3-DBACA7EBBCE8}" srcOrd="1" destOrd="0" parTransId="{07A739F1-74D8-4F82-A067-4752F43E5F80}" sibTransId="{25789A7D-581F-422B-B3EC-CF9B930CB4C8}"/>
    <dgm:cxn modelId="{587E4832-0D77-4614-BFB1-139E4C54B857}" type="presOf" srcId="{22C8C46C-6064-41DA-9B03-C8612C4821FE}" destId="{3C3F17A8-0DAB-4A73-A594-B82BE63D7CED}" srcOrd="0" destOrd="0" presId="urn:microsoft.com/office/officeart/2005/8/layout/hList1"/>
    <dgm:cxn modelId="{9179EF3D-065F-40D0-8165-050786C9A06F}" srcId="{E00338B6-FF23-4B60-8313-63ED7148BCB1}" destId="{9134379E-2242-41CF-B57B-6CBD32BDAFFF}" srcOrd="2" destOrd="0" parTransId="{40ECF3FF-A7E5-4C7E-BAC1-904462F27FB0}" sibTransId="{DDEEA066-90A7-4912-A850-0B5F71A26360}"/>
    <dgm:cxn modelId="{5A88D6BC-3DA0-4385-ACC6-F3DC080C349C}" type="presOf" srcId="{7F38BEE7-865E-4B37-8424-D597CE6E30BB}" destId="{3C3F17A8-0DAB-4A73-A594-B82BE63D7CED}" srcOrd="0" destOrd="1" presId="urn:microsoft.com/office/officeart/2005/8/layout/hList1"/>
    <dgm:cxn modelId="{73356A1A-2004-4C07-AC12-E6EF4392FA81}" type="presOf" srcId="{A146081D-7DFC-41A9-AB67-0DE2F4764812}" destId="{0543996F-2B83-40AC-9FD3-27DF723F6DC7}" srcOrd="0" destOrd="0" presId="urn:microsoft.com/office/officeart/2005/8/layout/hList1"/>
    <dgm:cxn modelId="{48347AA2-4DAA-4232-BE25-5E49C7B63EA6}" type="presOf" srcId="{DE265F4C-634F-40DC-8336-D1136BF0D319}" destId="{0543996F-2B83-40AC-9FD3-27DF723F6DC7}" srcOrd="0" destOrd="2" presId="urn:microsoft.com/office/officeart/2005/8/layout/hList1"/>
    <dgm:cxn modelId="{D8708690-62A2-4156-875C-BC05ABFAFADC}" type="presOf" srcId="{1961D7A1-864E-46C7-A422-F4445B3E2BB1}" destId="{CF7C8CA0-29E9-4292-A555-64F72B6242ED}" srcOrd="0" destOrd="0" presId="urn:microsoft.com/office/officeart/2005/8/layout/hList1"/>
    <dgm:cxn modelId="{AD247577-03C2-4F9D-9689-9A02C9E31D46}" type="presOf" srcId="{1C4136DD-4AFE-468F-9CA7-5A88227EE8BF}" destId="{0543996F-2B83-40AC-9FD3-27DF723F6DC7}" srcOrd="0" destOrd="1" presId="urn:microsoft.com/office/officeart/2005/8/layout/hList1"/>
    <dgm:cxn modelId="{B6C4B4F2-EE2D-4614-91C6-6AA58DBE29B9}" srcId="{E00338B6-FF23-4B60-8313-63ED7148BCB1}" destId="{2D77B62A-E67F-4AF6-A880-47B0126C05AA}" srcOrd="1" destOrd="0" parTransId="{6C57136D-24ED-46E7-8AF8-56E98ABBA3E5}" sibTransId="{D139DACD-3D8A-4B89-AD2D-AC3008614FDD}"/>
    <dgm:cxn modelId="{3ACCC783-E86D-44E0-8298-D4ABE126B11B}" srcId="{E00338B6-FF23-4B60-8313-63ED7148BCB1}" destId="{C9071F7E-01CE-4DFD-8D30-C15C186026CD}" srcOrd="0" destOrd="0" parTransId="{A50A8DBF-A56F-4917-A808-447893AB851D}" sibTransId="{B320A5A6-AF5F-4BD2-878A-71139EF9F672}"/>
    <dgm:cxn modelId="{5449F2A8-2DF8-43A2-AA0D-85D332B772B9}" srcId="{8A39E4D2-D92A-41BE-9EB3-DBACA7EBBCE8}" destId="{8E496C0F-761D-4602-976A-8AA9EECA0CF4}" srcOrd="2" destOrd="0" parTransId="{44A79496-B3B2-4EDA-90A0-0BEF16DA41BA}" sibTransId="{DF217130-0F5E-4808-9FE7-C9D53A7D7026}"/>
    <dgm:cxn modelId="{37887652-F442-48EB-9BE6-EB762EC5FF7F}" srcId="{B9D60A35-0189-489D-97CC-F34E92E4D72F}" destId="{1C4136DD-4AFE-468F-9CA7-5A88227EE8BF}" srcOrd="1" destOrd="0" parTransId="{8E6F7D9D-BA37-4452-B5C6-D2660492F3A7}" sibTransId="{4344D587-D2B3-4E98-BD32-E93056EAE00D}"/>
    <dgm:cxn modelId="{F6396FC7-4A49-4917-81CE-DC0A1B09908C}" type="presOf" srcId="{8E496C0F-761D-4602-976A-8AA9EECA0CF4}" destId="{3C3F17A8-0DAB-4A73-A594-B82BE63D7CED}" srcOrd="0" destOrd="2" presId="urn:microsoft.com/office/officeart/2005/8/layout/hList1"/>
    <dgm:cxn modelId="{C19525AD-6D58-48FC-8D74-130D88F389D3}" type="presOf" srcId="{9134379E-2242-41CF-B57B-6CBD32BDAFFF}" destId="{0402C734-61A5-4BCE-88EE-B47F86B8DA42}" srcOrd="0" destOrd="2" presId="urn:microsoft.com/office/officeart/2005/8/layout/hList1"/>
    <dgm:cxn modelId="{26A63FE6-C55C-4233-BA67-346633D99FF0}" type="presParOf" srcId="{CF7C8CA0-29E9-4292-A555-64F72B6242ED}" destId="{D19347F6-0315-444E-AD4B-C3E1667F3DD5}" srcOrd="0" destOrd="0" presId="urn:microsoft.com/office/officeart/2005/8/layout/hList1"/>
    <dgm:cxn modelId="{28C4A477-4277-4EA1-8FA6-8C260BCA2DA1}" type="presParOf" srcId="{D19347F6-0315-444E-AD4B-C3E1667F3DD5}" destId="{11F5559E-8605-42D2-B8F3-D66B075BFC81}" srcOrd="0" destOrd="0" presId="urn:microsoft.com/office/officeart/2005/8/layout/hList1"/>
    <dgm:cxn modelId="{F01AA2D9-1A76-4BD0-A766-9BDA73EC25D3}" type="presParOf" srcId="{D19347F6-0315-444E-AD4B-C3E1667F3DD5}" destId="{0402C734-61A5-4BCE-88EE-B47F86B8DA42}" srcOrd="1" destOrd="0" presId="urn:microsoft.com/office/officeart/2005/8/layout/hList1"/>
    <dgm:cxn modelId="{E93EFB7F-6C50-41F8-97FA-E9737C65CA86}" type="presParOf" srcId="{CF7C8CA0-29E9-4292-A555-64F72B6242ED}" destId="{2A8A3562-3D89-4416-9584-57951CBA9340}" srcOrd="1" destOrd="0" presId="urn:microsoft.com/office/officeart/2005/8/layout/hList1"/>
    <dgm:cxn modelId="{7E0F07C1-206A-420C-AE9E-44D616CF4C07}" type="presParOf" srcId="{CF7C8CA0-29E9-4292-A555-64F72B6242ED}" destId="{DB0AA3F8-ED4F-4405-818A-5480407071C7}" srcOrd="2" destOrd="0" presId="urn:microsoft.com/office/officeart/2005/8/layout/hList1"/>
    <dgm:cxn modelId="{65ABA8BD-92F2-4590-A631-9C56295D934D}" type="presParOf" srcId="{DB0AA3F8-ED4F-4405-818A-5480407071C7}" destId="{FC33E8A5-FF95-4A0E-BD40-29F8D8C83D1E}" srcOrd="0" destOrd="0" presId="urn:microsoft.com/office/officeart/2005/8/layout/hList1"/>
    <dgm:cxn modelId="{17C7DEB2-32BD-47C5-A2EC-892CE122AAB7}" type="presParOf" srcId="{DB0AA3F8-ED4F-4405-818A-5480407071C7}" destId="{3C3F17A8-0DAB-4A73-A594-B82BE63D7CED}" srcOrd="1" destOrd="0" presId="urn:microsoft.com/office/officeart/2005/8/layout/hList1"/>
    <dgm:cxn modelId="{C7DED303-FD13-461B-8FE1-FF425EF94CCD}" type="presParOf" srcId="{CF7C8CA0-29E9-4292-A555-64F72B6242ED}" destId="{84168B14-9477-4822-A5E0-247FE0C9F916}" srcOrd="3" destOrd="0" presId="urn:microsoft.com/office/officeart/2005/8/layout/hList1"/>
    <dgm:cxn modelId="{89B4AA94-8D91-4C2F-9E5D-9C064B9A7A33}" type="presParOf" srcId="{CF7C8CA0-29E9-4292-A555-64F72B6242ED}" destId="{E667E402-ABB0-4BC2-88F7-196E654C08C6}" srcOrd="4" destOrd="0" presId="urn:microsoft.com/office/officeart/2005/8/layout/hList1"/>
    <dgm:cxn modelId="{0A849E6D-7AD8-4753-A795-50BEC88B2CB7}" type="presParOf" srcId="{E667E402-ABB0-4BC2-88F7-196E654C08C6}" destId="{23BE6380-4519-4ADC-8D1B-77236B6504A1}" srcOrd="0" destOrd="0" presId="urn:microsoft.com/office/officeart/2005/8/layout/hList1"/>
    <dgm:cxn modelId="{86DE7F31-144F-4493-8D5F-2C04512A3262}" type="presParOf" srcId="{E667E402-ABB0-4BC2-88F7-196E654C08C6}" destId="{0543996F-2B83-40AC-9FD3-27DF723F6DC7}"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6673B3-DE8E-4DB1-BD2B-D2A9E9B3D070}">
      <dsp:nvSpPr>
        <dsp:cNvPr id="0" name=""/>
        <dsp:cNvSpPr/>
      </dsp:nvSpPr>
      <dsp:spPr>
        <a:xfrm>
          <a:off x="1587" y="0"/>
          <a:ext cx="4042469" cy="452596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lvl="0" algn="r" defTabSz="1644650">
            <a:lnSpc>
              <a:spcPct val="90000"/>
            </a:lnSpc>
            <a:spcBef>
              <a:spcPct val="0"/>
            </a:spcBef>
            <a:spcAft>
              <a:spcPct val="35000"/>
            </a:spcAft>
          </a:pPr>
          <a:r>
            <a:rPr lang="es-SV" sz="3700" kern="1200" dirty="0" smtClean="0"/>
            <a:t>Conceptualización</a:t>
          </a:r>
          <a:endParaRPr lang="es-SV" sz="3700" kern="1200" dirty="0"/>
        </a:p>
      </dsp:txBody>
      <dsp:txXfrm rot="16200000">
        <a:off x="-1449810" y="1451397"/>
        <a:ext cx="3711289" cy="808493"/>
      </dsp:txXfrm>
    </dsp:sp>
    <dsp:sp modelId="{33D6FBE6-0EB8-4634-9FE4-B93BE3D73283}">
      <dsp:nvSpPr>
        <dsp:cNvPr id="0" name=""/>
        <dsp:cNvSpPr/>
      </dsp:nvSpPr>
      <dsp:spPr>
        <a:xfrm>
          <a:off x="810081" y="0"/>
          <a:ext cx="3011639" cy="452596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9154" rIns="0" bIns="0" numCol="1" spcCol="1270" anchor="t" anchorCtr="0">
          <a:noAutofit/>
        </a:bodyPr>
        <a:lstStyle/>
        <a:p>
          <a:pPr lvl="0" algn="l" defTabSz="1155700">
            <a:lnSpc>
              <a:spcPct val="90000"/>
            </a:lnSpc>
            <a:spcBef>
              <a:spcPct val="0"/>
            </a:spcBef>
            <a:spcAft>
              <a:spcPct val="35000"/>
            </a:spcAft>
          </a:pPr>
          <a:r>
            <a:rPr lang="es-SV" sz="2600" kern="1200" dirty="0" smtClean="0"/>
            <a:t>Simulando </a:t>
          </a:r>
          <a:r>
            <a:rPr lang="es-SV" sz="2600" kern="1200" dirty="0" smtClean="0"/>
            <a:t>el recurso del </a:t>
          </a:r>
          <a:r>
            <a:rPr lang="es-SV" sz="2600" kern="1200" dirty="0" smtClean="0"/>
            <a:t>Habeas Corpus </a:t>
          </a:r>
          <a:r>
            <a:rPr lang="es-SV" sz="2600" kern="1200" dirty="0" smtClean="0"/>
            <a:t>que protege la libertad, el </a:t>
          </a:r>
          <a:r>
            <a:rPr lang="es-SV" sz="2600" kern="1200" dirty="0" smtClean="0"/>
            <a:t>Habeas Data </a:t>
          </a:r>
          <a:r>
            <a:rPr lang="es-SV" sz="2600" kern="1200" dirty="0" smtClean="0"/>
            <a:t>protege la información nominativa, es decir, aquella que identifica al individuo.</a:t>
          </a:r>
          <a:endParaRPr lang="es-SV" sz="2600" kern="1200" dirty="0"/>
        </a:p>
      </dsp:txBody>
      <dsp:txXfrm>
        <a:off x="810081" y="0"/>
        <a:ext cx="3011639" cy="4525963"/>
      </dsp:txXfrm>
    </dsp:sp>
    <dsp:sp modelId="{E7C73A07-1A93-48D9-8277-E22D4DED5CD4}">
      <dsp:nvSpPr>
        <dsp:cNvPr id="0" name=""/>
        <dsp:cNvSpPr/>
      </dsp:nvSpPr>
      <dsp:spPr>
        <a:xfrm>
          <a:off x="4185543" y="0"/>
          <a:ext cx="4042469" cy="452596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lvl="0" algn="r" defTabSz="1644650">
            <a:lnSpc>
              <a:spcPct val="90000"/>
            </a:lnSpc>
            <a:spcBef>
              <a:spcPct val="0"/>
            </a:spcBef>
            <a:spcAft>
              <a:spcPct val="35000"/>
            </a:spcAft>
          </a:pPr>
          <a:r>
            <a:rPr lang="es-SV" sz="3700" kern="1200" dirty="0" smtClean="0"/>
            <a:t>Definición</a:t>
          </a:r>
          <a:endParaRPr lang="es-SV" sz="3700" kern="1200" dirty="0"/>
        </a:p>
      </dsp:txBody>
      <dsp:txXfrm rot="16200000">
        <a:off x="2734145" y="1451397"/>
        <a:ext cx="3711289" cy="808493"/>
      </dsp:txXfrm>
    </dsp:sp>
    <dsp:sp modelId="{3156E220-9477-4E1B-BDCF-C13CBDEBA0DD}">
      <dsp:nvSpPr>
        <dsp:cNvPr id="0" name=""/>
        <dsp:cNvSpPr/>
      </dsp:nvSpPr>
      <dsp:spPr>
        <a:xfrm rot="5400000">
          <a:off x="3873035" y="3578549"/>
          <a:ext cx="665440" cy="60637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4E08F8-3CC6-48ED-9DA7-74A35BED5861}">
      <dsp:nvSpPr>
        <dsp:cNvPr id="0" name=""/>
        <dsp:cNvSpPr/>
      </dsp:nvSpPr>
      <dsp:spPr>
        <a:xfrm>
          <a:off x="4994037" y="0"/>
          <a:ext cx="3011639" cy="452596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9154" rIns="0" bIns="0" numCol="1" spcCol="1270" anchor="t" anchorCtr="0">
          <a:noAutofit/>
        </a:bodyPr>
        <a:lstStyle/>
        <a:p>
          <a:pPr lvl="0" algn="l" defTabSz="1155700">
            <a:lnSpc>
              <a:spcPct val="90000"/>
            </a:lnSpc>
            <a:spcBef>
              <a:spcPct val="0"/>
            </a:spcBef>
            <a:spcAft>
              <a:spcPct val="35000"/>
            </a:spcAft>
          </a:pPr>
          <a:r>
            <a:rPr lang="es-SV" sz="2600" kern="1200" dirty="0" smtClean="0"/>
            <a:t>Derecho </a:t>
          </a:r>
          <a:r>
            <a:rPr lang="es-SV" sz="2600" kern="1200" dirty="0" smtClean="0"/>
            <a:t>Autónomo </a:t>
          </a:r>
          <a:r>
            <a:rPr lang="es-SV" sz="2600" kern="1200" dirty="0" smtClean="0"/>
            <a:t>Fundamental que permite a toda persona conocer, actualizar y rectificar las informaciones que sobre ella hayan sido consignadas en bancos de datos y en archivos de entidades públicas o </a:t>
          </a:r>
          <a:r>
            <a:rPr lang="es-SV" sz="2600" kern="1200" dirty="0" smtClean="0"/>
            <a:t>privadas.</a:t>
          </a:r>
          <a:endParaRPr lang="es-SV" sz="2600" kern="1200" dirty="0"/>
        </a:p>
      </dsp:txBody>
      <dsp:txXfrm>
        <a:off x="4994037" y="0"/>
        <a:ext cx="3011639" cy="452596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89D6BE-C91F-469F-9D01-E0CF2F700BCB}">
      <dsp:nvSpPr>
        <dsp:cNvPr id="0" name=""/>
        <dsp:cNvSpPr/>
      </dsp:nvSpPr>
      <dsp:spPr>
        <a:xfrm>
          <a:off x="617219" y="0"/>
          <a:ext cx="6995160"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1C1DF5-F0F4-4A27-843F-C2D7D744EBDF}">
      <dsp:nvSpPr>
        <dsp:cNvPr id="0" name=""/>
        <dsp:cNvSpPr/>
      </dsp:nvSpPr>
      <dsp:spPr>
        <a:xfrm>
          <a:off x="8840" y="1357788"/>
          <a:ext cx="2648902"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dirty="0" smtClean="0"/>
            <a:t> Prohibición compartir información personal y crediticia del consumidor</a:t>
          </a:r>
          <a:endParaRPr lang="es-SV" sz="2000" kern="1200" dirty="0"/>
        </a:p>
      </dsp:txBody>
      <dsp:txXfrm>
        <a:off x="8840" y="1357788"/>
        <a:ext cx="2648902" cy="1810385"/>
      </dsp:txXfrm>
    </dsp:sp>
    <dsp:sp modelId="{CACCC27D-94FA-4DED-9875-963469D92AB6}">
      <dsp:nvSpPr>
        <dsp:cNvPr id="0" name=""/>
        <dsp:cNvSpPr/>
      </dsp:nvSpPr>
      <dsp:spPr>
        <a:xfrm>
          <a:off x="2790348" y="1357788"/>
          <a:ext cx="2648902"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dirty="0" smtClean="0"/>
            <a:t>permitir al consumidor el acceso a la información de sus datos.</a:t>
          </a:r>
          <a:endParaRPr lang="es-SV" sz="2000" kern="1200" dirty="0"/>
        </a:p>
      </dsp:txBody>
      <dsp:txXfrm>
        <a:off x="2790348" y="1357788"/>
        <a:ext cx="2648902" cy="1810385"/>
      </dsp:txXfrm>
    </dsp:sp>
    <dsp:sp modelId="{D2B3F66A-B33D-4FB2-915B-1DE02B305021}">
      <dsp:nvSpPr>
        <dsp:cNvPr id="0" name=""/>
        <dsp:cNvSpPr/>
      </dsp:nvSpPr>
      <dsp:spPr>
        <a:xfrm>
          <a:off x="5571857" y="1357788"/>
          <a:ext cx="2648902"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dirty="0" smtClean="0"/>
            <a:t>Prohibición funcionarios y empleados de la Defensoría revelar cualquier información</a:t>
          </a:r>
          <a:endParaRPr lang="es-SV" sz="2000" kern="1200" dirty="0"/>
        </a:p>
      </dsp:txBody>
      <dsp:txXfrm>
        <a:off x="5571857" y="1357788"/>
        <a:ext cx="2648902" cy="181038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05DBEF-3F68-43DE-BFEA-30FAE5E62BEE}">
      <dsp:nvSpPr>
        <dsp:cNvPr id="0" name=""/>
        <dsp:cNvSpPr/>
      </dsp:nvSpPr>
      <dsp:spPr>
        <a:xfrm rot="16200000">
          <a:off x="925909" y="-925909"/>
          <a:ext cx="2262981" cy="41148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bancos de datos públicos como los privados</a:t>
          </a:r>
          <a:endParaRPr lang="es-SV" sz="2600" kern="1200" dirty="0"/>
        </a:p>
      </dsp:txBody>
      <dsp:txXfrm rot="16200000">
        <a:off x="1208781" y="-1208781"/>
        <a:ext cx="1697236" cy="4114800"/>
      </dsp:txXfrm>
    </dsp:sp>
    <dsp:sp modelId="{CCD0DC0D-0B64-49DA-ACF5-5129D4E1CD5A}">
      <dsp:nvSpPr>
        <dsp:cNvPr id="0" name=""/>
        <dsp:cNvSpPr/>
      </dsp:nvSpPr>
      <dsp:spPr>
        <a:xfrm>
          <a:off x="4114800" y="0"/>
          <a:ext cx="4114800"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Derecho a la autodeterminación informativa y a la intimidad</a:t>
          </a:r>
          <a:endParaRPr lang="es-SV" sz="2600" kern="1200" dirty="0"/>
        </a:p>
      </dsp:txBody>
      <dsp:txXfrm>
        <a:off x="4114800" y="0"/>
        <a:ext cx="4114800" cy="1697236"/>
      </dsp:txXfrm>
    </dsp:sp>
    <dsp:sp modelId="{6AC12084-8179-4A60-8047-CC43C42EA9D2}">
      <dsp:nvSpPr>
        <dsp:cNvPr id="0" name=""/>
        <dsp:cNvSpPr/>
      </dsp:nvSpPr>
      <dsp:spPr>
        <a:xfrm rot="10800000">
          <a:off x="0" y="2262981"/>
          <a:ext cx="4114800"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procedimiento de habeas data</a:t>
          </a:r>
          <a:endParaRPr lang="es-SV" sz="2600" kern="1200" dirty="0"/>
        </a:p>
      </dsp:txBody>
      <dsp:txXfrm rot="10800000">
        <a:off x="0" y="2828726"/>
        <a:ext cx="4114800" cy="1697236"/>
      </dsp:txXfrm>
    </dsp:sp>
    <dsp:sp modelId="{DF9A7FB6-EFAA-4E44-AB38-1E8F46665FF6}">
      <dsp:nvSpPr>
        <dsp:cNvPr id="0" name=""/>
        <dsp:cNvSpPr/>
      </dsp:nvSpPr>
      <dsp:spPr>
        <a:xfrm rot="5400000">
          <a:off x="5040709" y="1337072"/>
          <a:ext cx="2262981" cy="41148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Sanciones a los responsables de violaciones a la Ley</a:t>
          </a:r>
          <a:endParaRPr lang="es-SV" sz="2600" kern="1200" dirty="0"/>
        </a:p>
      </dsp:txBody>
      <dsp:txXfrm rot="5400000">
        <a:off x="5323581" y="1619944"/>
        <a:ext cx="1697236" cy="4114800"/>
      </dsp:txXfrm>
    </dsp:sp>
    <dsp:sp modelId="{811E4992-F40D-4871-B3E1-DA86FE95F494}">
      <dsp:nvSpPr>
        <dsp:cNvPr id="0" name=""/>
        <dsp:cNvSpPr/>
      </dsp:nvSpPr>
      <dsp:spPr>
        <a:xfrm>
          <a:off x="2880359" y="1697236"/>
          <a:ext cx="2468880" cy="113149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SV" sz="2600" kern="1200" dirty="0" smtClean="0"/>
            <a:t>Aspectos a contener</a:t>
          </a:r>
          <a:endParaRPr lang="es-SV" sz="2600" kern="1200" dirty="0"/>
        </a:p>
      </dsp:txBody>
      <dsp:txXfrm>
        <a:off x="2880359" y="1697236"/>
        <a:ext cx="2468880" cy="113149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81F174-9909-4A77-9E32-B69E19EC70E3}">
      <dsp:nvSpPr>
        <dsp:cNvPr id="0" name=""/>
        <dsp:cNvSpPr/>
      </dsp:nvSpPr>
      <dsp:spPr>
        <a:xfrm>
          <a:off x="0" y="20972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FDA022-4744-4017-8B59-B2225CDE6744}">
      <dsp:nvSpPr>
        <dsp:cNvPr id="0" name=""/>
        <dsp:cNvSpPr/>
      </dsp:nvSpPr>
      <dsp:spPr>
        <a:xfrm>
          <a:off x="411480" y="4736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LICITUD EN LA FORMACION DE LOS ARCHIVOS</a:t>
          </a:r>
          <a:endParaRPr lang="es-ES" sz="1100" kern="1200" dirty="0"/>
        </a:p>
      </dsp:txBody>
      <dsp:txXfrm>
        <a:off x="411480" y="47361"/>
        <a:ext cx="5760720" cy="324720"/>
      </dsp:txXfrm>
    </dsp:sp>
    <dsp:sp modelId="{79CE81F8-B1D8-4440-8F49-D66F1041A028}">
      <dsp:nvSpPr>
        <dsp:cNvPr id="0" name=""/>
        <dsp:cNvSpPr/>
      </dsp:nvSpPr>
      <dsp:spPr>
        <a:xfrm>
          <a:off x="0" y="70868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C773E2-E35F-46F5-BEE1-DED76F1A5B3E}">
      <dsp:nvSpPr>
        <dsp:cNvPr id="0" name=""/>
        <dsp:cNvSpPr/>
      </dsp:nvSpPr>
      <dsp:spPr>
        <a:xfrm>
          <a:off x="411480" y="54632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CALIDAD DE LOS DATOS PERSONALES</a:t>
          </a:r>
          <a:endParaRPr lang="es-ES" sz="1100" kern="1200" dirty="0"/>
        </a:p>
      </dsp:txBody>
      <dsp:txXfrm>
        <a:off x="411480" y="546321"/>
        <a:ext cx="5760720" cy="324720"/>
      </dsp:txXfrm>
    </dsp:sp>
    <dsp:sp modelId="{495A96F2-9D21-4CF2-8226-B910548C4674}">
      <dsp:nvSpPr>
        <dsp:cNvPr id="0" name=""/>
        <dsp:cNvSpPr/>
      </dsp:nvSpPr>
      <dsp:spPr>
        <a:xfrm>
          <a:off x="0" y="120764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0E994A-104C-4167-A754-1C77239BA9D2}">
      <dsp:nvSpPr>
        <dsp:cNvPr id="0" name=""/>
        <dsp:cNvSpPr/>
      </dsp:nvSpPr>
      <dsp:spPr>
        <a:xfrm>
          <a:off x="411480" y="104528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CONSENTIMIENTO</a:t>
          </a:r>
          <a:endParaRPr lang="es-ES" sz="1100" kern="1200" dirty="0"/>
        </a:p>
      </dsp:txBody>
      <dsp:txXfrm>
        <a:off x="411480" y="1045281"/>
        <a:ext cx="5760720" cy="324720"/>
      </dsp:txXfrm>
    </dsp:sp>
    <dsp:sp modelId="{58288095-737D-45F3-81C1-7591424C945D}">
      <dsp:nvSpPr>
        <dsp:cNvPr id="0" name=""/>
        <dsp:cNvSpPr/>
      </dsp:nvSpPr>
      <dsp:spPr>
        <a:xfrm>
          <a:off x="0" y="170660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43F5E8-E05C-497C-92C6-54B09FA00171}">
      <dsp:nvSpPr>
        <dsp:cNvPr id="0" name=""/>
        <dsp:cNvSpPr/>
      </dsp:nvSpPr>
      <dsp:spPr>
        <a:xfrm>
          <a:off x="411480" y="154424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INFORMACION AL MOMENTO DE LA OBTENCION</a:t>
          </a:r>
          <a:endParaRPr lang="es-ES" sz="1100" kern="1200" dirty="0"/>
        </a:p>
      </dsp:txBody>
      <dsp:txXfrm>
        <a:off x="411480" y="1544241"/>
        <a:ext cx="5760720" cy="324720"/>
      </dsp:txXfrm>
    </dsp:sp>
    <dsp:sp modelId="{E6167497-ED80-4591-B753-63D828BBD8B7}">
      <dsp:nvSpPr>
        <dsp:cNvPr id="0" name=""/>
        <dsp:cNvSpPr/>
      </dsp:nvSpPr>
      <dsp:spPr>
        <a:xfrm>
          <a:off x="0" y="220556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048B1E-6870-46C6-ADCA-590DC725748D}">
      <dsp:nvSpPr>
        <dsp:cNvPr id="0" name=""/>
        <dsp:cNvSpPr/>
      </dsp:nvSpPr>
      <dsp:spPr>
        <a:xfrm>
          <a:off x="411480" y="204320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DATOS SENSIBLES</a:t>
          </a:r>
          <a:endParaRPr lang="es-ES" sz="1100" kern="1200" dirty="0"/>
        </a:p>
      </dsp:txBody>
      <dsp:txXfrm>
        <a:off x="411480" y="2043201"/>
        <a:ext cx="5760720" cy="324720"/>
      </dsp:txXfrm>
    </dsp:sp>
    <dsp:sp modelId="{2D5D220F-FAFC-4CBE-BE1C-7A72B1A2F4CB}">
      <dsp:nvSpPr>
        <dsp:cNvPr id="0" name=""/>
        <dsp:cNvSpPr/>
      </dsp:nvSpPr>
      <dsp:spPr>
        <a:xfrm>
          <a:off x="0" y="270452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7B816F-1AEB-44DD-8669-0084376E8184}">
      <dsp:nvSpPr>
        <dsp:cNvPr id="0" name=""/>
        <dsp:cNvSpPr/>
      </dsp:nvSpPr>
      <dsp:spPr>
        <a:xfrm>
          <a:off x="411480" y="254216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SEGURIDAD DE LOS DATOS PERSONALES</a:t>
          </a:r>
          <a:endParaRPr lang="es-ES" sz="1100" kern="1200" dirty="0"/>
        </a:p>
      </dsp:txBody>
      <dsp:txXfrm>
        <a:off x="411480" y="2542161"/>
        <a:ext cx="5760720" cy="324720"/>
      </dsp:txXfrm>
    </dsp:sp>
    <dsp:sp modelId="{96088DF7-726D-4323-AB1A-832E4D363D1F}">
      <dsp:nvSpPr>
        <dsp:cNvPr id="0" name=""/>
        <dsp:cNvSpPr/>
      </dsp:nvSpPr>
      <dsp:spPr>
        <a:xfrm>
          <a:off x="0" y="320348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9A11D2-615C-4888-B4F4-83177678CFD1}">
      <dsp:nvSpPr>
        <dsp:cNvPr id="0" name=""/>
        <dsp:cNvSpPr/>
      </dsp:nvSpPr>
      <dsp:spPr>
        <a:xfrm>
          <a:off x="411480" y="304112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CONFIDENCIALIDAD DE LOS DATOS PERSONALES</a:t>
          </a:r>
          <a:endParaRPr lang="es-ES" sz="1100" kern="1200" dirty="0"/>
        </a:p>
      </dsp:txBody>
      <dsp:txXfrm>
        <a:off x="411480" y="3041121"/>
        <a:ext cx="5760720" cy="324720"/>
      </dsp:txXfrm>
    </dsp:sp>
    <dsp:sp modelId="{24C42E6F-5FAA-4D7C-A5CD-21E865EB12DD}">
      <dsp:nvSpPr>
        <dsp:cNvPr id="0" name=""/>
        <dsp:cNvSpPr/>
      </dsp:nvSpPr>
      <dsp:spPr>
        <a:xfrm>
          <a:off x="0" y="370244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59EFD4-C2E8-4877-98DD-02D2E1658F93}">
      <dsp:nvSpPr>
        <dsp:cNvPr id="0" name=""/>
        <dsp:cNvSpPr/>
      </dsp:nvSpPr>
      <dsp:spPr>
        <a:xfrm>
          <a:off x="411480" y="354008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CESION DE DATOS PERSONALES</a:t>
          </a:r>
          <a:endParaRPr lang="es-ES" sz="1100" kern="1200" dirty="0"/>
        </a:p>
      </dsp:txBody>
      <dsp:txXfrm>
        <a:off x="411480" y="3540081"/>
        <a:ext cx="5760720" cy="324720"/>
      </dsp:txXfrm>
    </dsp:sp>
    <dsp:sp modelId="{89E29067-B9D3-4C51-AFA6-EE7CEB562629}">
      <dsp:nvSpPr>
        <dsp:cNvPr id="0" name=""/>
        <dsp:cNvSpPr/>
      </dsp:nvSpPr>
      <dsp:spPr>
        <a:xfrm>
          <a:off x="0" y="4201401"/>
          <a:ext cx="82296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75F8C0-D744-4030-A5DA-28166DBF08F5}">
      <dsp:nvSpPr>
        <dsp:cNvPr id="0" name=""/>
        <dsp:cNvSpPr/>
      </dsp:nvSpPr>
      <dsp:spPr>
        <a:xfrm>
          <a:off x="411480" y="4039041"/>
          <a:ext cx="576072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488950">
            <a:lnSpc>
              <a:spcPct val="90000"/>
            </a:lnSpc>
            <a:spcBef>
              <a:spcPct val="0"/>
            </a:spcBef>
            <a:spcAft>
              <a:spcPct val="35000"/>
            </a:spcAft>
          </a:pPr>
          <a:r>
            <a:rPr lang="es-MX" sz="1100" b="1" i="1" kern="1200" dirty="0" smtClean="0"/>
            <a:t>TRANSFERENCIA INTERNACIONAL DE DATOS PERSONALES</a:t>
          </a:r>
          <a:endParaRPr lang="es-ES" sz="1100" kern="1200" dirty="0"/>
        </a:p>
      </dsp:txBody>
      <dsp:txXfrm>
        <a:off x="411480" y="4039041"/>
        <a:ext cx="5760720" cy="32472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250C53-4FBB-4FB5-9A4A-4FEBE8D801DB}">
      <dsp:nvSpPr>
        <dsp:cNvPr id="0" name=""/>
        <dsp:cNvSpPr/>
      </dsp:nvSpPr>
      <dsp:spPr>
        <a:xfrm>
          <a:off x="1983431" y="660109"/>
          <a:ext cx="4590240" cy="4590240"/>
        </a:xfrm>
        <a:prstGeom prst="blockArc">
          <a:avLst>
            <a:gd name="adj1" fmla="val 11880000"/>
            <a:gd name="adj2" fmla="val 162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352A7B-BBAB-49A5-B6F1-B59342E37F41}">
      <dsp:nvSpPr>
        <dsp:cNvPr id="0" name=""/>
        <dsp:cNvSpPr/>
      </dsp:nvSpPr>
      <dsp:spPr>
        <a:xfrm>
          <a:off x="1983431" y="660109"/>
          <a:ext cx="4590240" cy="4590240"/>
        </a:xfrm>
        <a:prstGeom prst="blockArc">
          <a:avLst>
            <a:gd name="adj1" fmla="val 7560000"/>
            <a:gd name="adj2" fmla="val 1188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F68459-31BB-4B11-844F-1D2B0D5E8EC0}">
      <dsp:nvSpPr>
        <dsp:cNvPr id="0" name=""/>
        <dsp:cNvSpPr/>
      </dsp:nvSpPr>
      <dsp:spPr>
        <a:xfrm>
          <a:off x="1983431" y="660109"/>
          <a:ext cx="4590240" cy="4590240"/>
        </a:xfrm>
        <a:prstGeom prst="blockArc">
          <a:avLst>
            <a:gd name="adj1" fmla="val 3240000"/>
            <a:gd name="adj2" fmla="val 756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464FD5-4023-4033-9B24-0A08BFB75285}">
      <dsp:nvSpPr>
        <dsp:cNvPr id="0" name=""/>
        <dsp:cNvSpPr/>
      </dsp:nvSpPr>
      <dsp:spPr>
        <a:xfrm>
          <a:off x="1983431" y="660109"/>
          <a:ext cx="4590240" cy="4590240"/>
        </a:xfrm>
        <a:prstGeom prst="blockArc">
          <a:avLst>
            <a:gd name="adj1" fmla="val 20520000"/>
            <a:gd name="adj2" fmla="val 324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F2B6A9-631B-4BAC-B014-CEC4B0E60C95}">
      <dsp:nvSpPr>
        <dsp:cNvPr id="0" name=""/>
        <dsp:cNvSpPr/>
      </dsp:nvSpPr>
      <dsp:spPr>
        <a:xfrm>
          <a:off x="1983431" y="660109"/>
          <a:ext cx="4590240" cy="4590240"/>
        </a:xfrm>
        <a:prstGeom prst="blockArc">
          <a:avLst>
            <a:gd name="adj1" fmla="val 16200000"/>
            <a:gd name="adj2" fmla="val 2052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9151B91-090A-4B83-B0A5-E06CD4CFC35B}">
      <dsp:nvSpPr>
        <dsp:cNvPr id="0" name=""/>
        <dsp:cNvSpPr/>
      </dsp:nvSpPr>
      <dsp:spPr>
        <a:xfrm>
          <a:off x="3035023" y="1713000"/>
          <a:ext cx="2487055" cy="24844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s-ES" sz="3800" kern="1200" dirty="0" smtClean="0"/>
            <a:t>BANCOS DE DATOS</a:t>
          </a:r>
          <a:endParaRPr lang="es-ES" sz="3800" kern="1200" dirty="0"/>
        </a:p>
      </dsp:txBody>
      <dsp:txXfrm>
        <a:off x="3035023" y="1713000"/>
        <a:ext cx="2487055" cy="2484456"/>
      </dsp:txXfrm>
    </dsp:sp>
    <dsp:sp modelId="{983442E9-FF5A-40CD-A2FD-24EF09D0DF0C}">
      <dsp:nvSpPr>
        <dsp:cNvPr id="0" name=""/>
        <dsp:cNvSpPr/>
      </dsp:nvSpPr>
      <dsp:spPr>
        <a:xfrm>
          <a:off x="3539022" y="-26173"/>
          <a:ext cx="1479057" cy="14790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PUBLICOS</a:t>
          </a:r>
          <a:endParaRPr lang="es-ES" sz="1200" kern="1200" dirty="0"/>
        </a:p>
      </dsp:txBody>
      <dsp:txXfrm>
        <a:off x="3539022" y="-26173"/>
        <a:ext cx="1479057" cy="1479057"/>
      </dsp:txXfrm>
    </dsp:sp>
    <dsp:sp modelId="{0E756C74-B6D6-4CFA-9E24-E907277841A6}">
      <dsp:nvSpPr>
        <dsp:cNvPr id="0" name=""/>
        <dsp:cNvSpPr/>
      </dsp:nvSpPr>
      <dsp:spPr>
        <a:xfrm>
          <a:off x="5671171" y="1522923"/>
          <a:ext cx="1479057" cy="14790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PRIVADOS</a:t>
          </a:r>
          <a:endParaRPr lang="es-ES" sz="1200" kern="1200" dirty="0"/>
        </a:p>
      </dsp:txBody>
      <dsp:txXfrm>
        <a:off x="5671171" y="1522923"/>
        <a:ext cx="1479057" cy="1479057"/>
      </dsp:txXfrm>
    </dsp:sp>
    <dsp:sp modelId="{5E4E2BA4-CFA4-4A2F-9882-4B8BDE668FCD}">
      <dsp:nvSpPr>
        <dsp:cNvPr id="0" name=""/>
        <dsp:cNvSpPr/>
      </dsp:nvSpPr>
      <dsp:spPr>
        <a:xfrm>
          <a:off x="4725127" y="3934496"/>
          <a:ext cx="1742329" cy="166889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CON FINES PUBLICITARIOS</a:t>
          </a:r>
          <a:endParaRPr lang="es-ES" sz="1200" kern="1200" dirty="0"/>
        </a:p>
      </dsp:txBody>
      <dsp:txXfrm>
        <a:off x="4725127" y="3934496"/>
        <a:ext cx="1742329" cy="1668894"/>
      </dsp:txXfrm>
    </dsp:sp>
    <dsp:sp modelId="{AB3FA06A-6923-4AD8-8EF9-90AD1630EC23}">
      <dsp:nvSpPr>
        <dsp:cNvPr id="0" name=""/>
        <dsp:cNvSpPr/>
      </dsp:nvSpPr>
      <dsp:spPr>
        <a:xfrm>
          <a:off x="2116291" y="3934229"/>
          <a:ext cx="1689038" cy="16694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i="1" kern="1200" dirty="0" smtClean="0"/>
            <a:t>PRESTACION DE SERVICIOS INFORMATIZADOS </a:t>
          </a:r>
          <a:endParaRPr lang="es-ES" sz="1200" kern="1200" dirty="0"/>
        </a:p>
      </dsp:txBody>
      <dsp:txXfrm>
        <a:off x="2116291" y="3934229"/>
        <a:ext cx="1689038" cy="1669426"/>
      </dsp:txXfrm>
    </dsp:sp>
    <dsp:sp modelId="{C50D673C-2472-4E72-8D9A-A16EFBDA8031}">
      <dsp:nvSpPr>
        <dsp:cNvPr id="0" name=""/>
        <dsp:cNvSpPr/>
      </dsp:nvSpPr>
      <dsp:spPr>
        <a:xfrm>
          <a:off x="1285051" y="1440162"/>
          <a:ext cx="1722702" cy="164457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i="1" kern="1200" dirty="0" smtClean="0"/>
            <a:t>PRESTACIÓN DE SERVICIOS DE INFORMACIÓN CREDITICIA</a:t>
          </a:r>
          <a:endParaRPr lang="es-ES" sz="1200" kern="1200" dirty="0"/>
        </a:p>
      </dsp:txBody>
      <dsp:txXfrm>
        <a:off x="1285051" y="1440162"/>
        <a:ext cx="1722702" cy="164457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F5559E-8605-42D2-B8F3-D66B075BFC81}">
      <dsp:nvSpPr>
        <dsp:cNvPr id="0" name=""/>
        <dsp:cNvSpPr/>
      </dsp:nvSpPr>
      <dsp:spPr>
        <a:xfrm>
          <a:off x="2655" y="425550"/>
          <a:ext cx="2588912" cy="432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SV" sz="1500" kern="1200" dirty="0" smtClean="0"/>
            <a:t>Infracciones menos graves</a:t>
          </a:r>
          <a:endParaRPr lang="es-SV" sz="1500" kern="1200" dirty="0"/>
        </a:p>
      </dsp:txBody>
      <dsp:txXfrm>
        <a:off x="2655" y="425550"/>
        <a:ext cx="2588912" cy="432000"/>
      </dsp:txXfrm>
    </dsp:sp>
    <dsp:sp modelId="{0402C734-61A5-4BCE-88EE-B47F86B8DA42}">
      <dsp:nvSpPr>
        <dsp:cNvPr id="0" name=""/>
        <dsp:cNvSpPr/>
      </dsp:nvSpPr>
      <dsp:spPr>
        <a:xfrm>
          <a:off x="2655" y="857550"/>
          <a:ext cx="2588912" cy="41175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i="1" kern="1200" dirty="0" smtClean="0"/>
            <a:t>a) Utilizar datos personales para finalidades distintas o incompatibles con aquellas que motivaron su obtención;</a:t>
          </a:r>
          <a:endParaRPr lang="es-SV" sz="1500" kern="1200" dirty="0"/>
        </a:p>
        <a:p>
          <a:pPr marL="114300" lvl="1" indent="-114300" algn="l" defTabSz="666750">
            <a:lnSpc>
              <a:spcPct val="90000"/>
            </a:lnSpc>
            <a:spcBef>
              <a:spcPct val="0"/>
            </a:spcBef>
            <a:spcAft>
              <a:spcPct val="15000"/>
            </a:spcAft>
            <a:buChar char="••"/>
          </a:pPr>
          <a:r>
            <a:rPr lang="es-MX" sz="1500" i="1" kern="1200" dirty="0" smtClean="0"/>
            <a:t>b) No llevar a cabo comprobaciones periódicas acerca de la exactitud y pertinencia de los datos personales; ni actualizar los datos personales cuando resultare necesario de dichas comprobaciones periódicas;</a:t>
          </a:r>
          <a:endParaRPr lang="es-SV" sz="1500" kern="1200" dirty="0"/>
        </a:p>
        <a:p>
          <a:pPr marL="114300" lvl="1" indent="-114300" algn="l" defTabSz="666750">
            <a:lnSpc>
              <a:spcPct val="90000"/>
            </a:lnSpc>
            <a:spcBef>
              <a:spcPct val="0"/>
            </a:spcBef>
            <a:spcAft>
              <a:spcPct val="15000"/>
            </a:spcAft>
            <a:buChar char="••"/>
          </a:pPr>
          <a:r>
            <a:rPr lang="es-MX" sz="1500" i="1" kern="1200" dirty="0" smtClean="0"/>
            <a:t>c) No completar, no suprimir o no sustituir, en su caso, los datos personales cuando el responsable del banco de datos tenga conocimiento de la inexactitud (…)</a:t>
          </a:r>
          <a:endParaRPr lang="es-SV" sz="1500" kern="1200" dirty="0"/>
        </a:p>
      </dsp:txBody>
      <dsp:txXfrm>
        <a:off x="2655" y="857550"/>
        <a:ext cx="2588912" cy="4117500"/>
      </dsp:txXfrm>
    </dsp:sp>
    <dsp:sp modelId="{FC33E8A5-FF95-4A0E-BD40-29F8D8C83D1E}">
      <dsp:nvSpPr>
        <dsp:cNvPr id="0" name=""/>
        <dsp:cNvSpPr/>
      </dsp:nvSpPr>
      <dsp:spPr>
        <a:xfrm>
          <a:off x="2910211" y="506753"/>
          <a:ext cx="2588912" cy="432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SV" sz="1500" kern="1200" dirty="0" smtClean="0"/>
            <a:t>Infracciones graves</a:t>
          </a:r>
          <a:endParaRPr lang="es-SV" sz="1500" kern="1200" dirty="0"/>
        </a:p>
      </dsp:txBody>
      <dsp:txXfrm>
        <a:off x="2910211" y="506753"/>
        <a:ext cx="2588912" cy="432000"/>
      </dsp:txXfrm>
    </dsp:sp>
    <dsp:sp modelId="{3C3F17A8-0DAB-4A73-A594-B82BE63D7CED}">
      <dsp:nvSpPr>
        <dsp:cNvPr id="0" name=""/>
        <dsp:cNvSpPr/>
      </dsp:nvSpPr>
      <dsp:spPr>
        <a:xfrm>
          <a:off x="2954015" y="857550"/>
          <a:ext cx="2588912" cy="41175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i="1" kern="1200" dirty="0" smtClean="0"/>
            <a:t>Dar tratamiento a datos personales que sean falsos, inadecuados, impertinentes o excesivos (…)</a:t>
          </a:r>
          <a:endParaRPr lang="es-SV" sz="1500" kern="1200" dirty="0"/>
        </a:p>
        <a:p>
          <a:pPr marL="114300" lvl="1" indent="-114300" algn="l" defTabSz="666750">
            <a:lnSpc>
              <a:spcPct val="90000"/>
            </a:lnSpc>
            <a:spcBef>
              <a:spcPct val="0"/>
            </a:spcBef>
            <a:spcAft>
              <a:spcPct val="15000"/>
            </a:spcAft>
            <a:buChar char="••"/>
          </a:pPr>
          <a:r>
            <a:rPr lang="es-MX" sz="1500" i="1" kern="1200" dirty="0" smtClean="0"/>
            <a:t>b) Utilizar medios desleales, fraudulentos (…) para la recolección y tratamiento de datos personales;</a:t>
          </a:r>
          <a:endParaRPr lang="es-SV" sz="1500" kern="1200" dirty="0"/>
        </a:p>
        <a:p>
          <a:pPr marL="114300" lvl="1" indent="-114300" algn="l" defTabSz="666750">
            <a:lnSpc>
              <a:spcPct val="90000"/>
            </a:lnSpc>
            <a:spcBef>
              <a:spcPct val="0"/>
            </a:spcBef>
            <a:spcAft>
              <a:spcPct val="15000"/>
            </a:spcAft>
            <a:buChar char="••"/>
          </a:pPr>
          <a:r>
            <a:rPr lang="es-MX" sz="1500" i="1" kern="1200" dirty="0" smtClean="0"/>
            <a:t>c) Formar u obtener bancos de datos personales que no se encuentren debidamente inscritos,;</a:t>
          </a:r>
          <a:endParaRPr lang="es-SV" sz="1500" kern="1200" dirty="0"/>
        </a:p>
        <a:p>
          <a:pPr marL="114300" lvl="1" indent="-114300" algn="l" defTabSz="666750">
            <a:lnSpc>
              <a:spcPct val="90000"/>
            </a:lnSpc>
            <a:spcBef>
              <a:spcPct val="0"/>
            </a:spcBef>
            <a:spcAft>
              <a:spcPct val="15000"/>
            </a:spcAft>
            <a:buChar char="••"/>
          </a:pPr>
          <a:r>
            <a:rPr lang="es-MX" sz="1500" i="1" kern="1200" dirty="0" smtClean="0"/>
            <a:t>e) Poseer datos personales de naturaleza distinta a los declarados en el Registro del Departamento de Protección de Datos Personales</a:t>
          </a:r>
          <a:endParaRPr lang="es-SV" sz="1500" kern="1200" dirty="0"/>
        </a:p>
      </dsp:txBody>
      <dsp:txXfrm>
        <a:off x="2954015" y="857550"/>
        <a:ext cx="2588912" cy="4117500"/>
      </dsp:txXfrm>
    </dsp:sp>
    <dsp:sp modelId="{23BE6380-4519-4ADC-8D1B-77236B6504A1}">
      <dsp:nvSpPr>
        <dsp:cNvPr id="0" name=""/>
        <dsp:cNvSpPr/>
      </dsp:nvSpPr>
      <dsp:spPr>
        <a:xfrm>
          <a:off x="5905376" y="425550"/>
          <a:ext cx="2588912" cy="432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SV" sz="1500" kern="1200" dirty="0" smtClean="0"/>
            <a:t>Infracciones muy graves</a:t>
          </a:r>
          <a:endParaRPr lang="es-SV" sz="1500" kern="1200" dirty="0"/>
        </a:p>
      </dsp:txBody>
      <dsp:txXfrm>
        <a:off x="5905376" y="425550"/>
        <a:ext cx="2588912" cy="432000"/>
      </dsp:txXfrm>
    </dsp:sp>
    <dsp:sp modelId="{0543996F-2B83-40AC-9FD3-27DF723F6DC7}">
      <dsp:nvSpPr>
        <dsp:cNvPr id="0" name=""/>
        <dsp:cNvSpPr/>
      </dsp:nvSpPr>
      <dsp:spPr>
        <a:xfrm>
          <a:off x="5905376" y="857550"/>
          <a:ext cx="2588912" cy="41175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SV" sz="1500" kern="1200" dirty="0" smtClean="0"/>
            <a:t>a)</a:t>
          </a:r>
          <a:r>
            <a:rPr lang="es-MX" sz="1500" i="1" kern="1200" dirty="0" smtClean="0"/>
            <a:t> No cumplir, en el plazo señalado, lo ordenado por el Departamento de Protección de Datos Personales de la Defensoría del Consumidor o por el Tribunal competente;</a:t>
          </a:r>
          <a:endParaRPr lang="es-SV" sz="1500" kern="1200" dirty="0"/>
        </a:p>
        <a:p>
          <a:pPr marL="114300" lvl="1" indent="-114300" algn="l" defTabSz="666750">
            <a:lnSpc>
              <a:spcPct val="90000"/>
            </a:lnSpc>
            <a:spcBef>
              <a:spcPct val="0"/>
            </a:spcBef>
            <a:spcAft>
              <a:spcPct val="15000"/>
            </a:spcAft>
            <a:buChar char="••"/>
          </a:pPr>
          <a:r>
            <a:rPr lang="es-MX" sz="1500" i="1" kern="1200" dirty="0" smtClean="0"/>
            <a:t>No adoptar las medidas técnicas, organizativas o de cualquier otra índole que sean necesarias para garantizar la seguridad y confidencialidad de los datos personales</a:t>
          </a:r>
          <a:endParaRPr lang="es-SV" sz="1500" kern="1200" dirty="0"/>
        </a:p>
        <a:p>
          <a:pPr marL="114300" lvl="1" indent="-114300" algn="l" defTabSz="666750">
            <a:lnSpc>
              <a:spcPct val="90000"/>
            </a:lnSpc>
            <a:spcBef>
              <a:spcPct val="0"/>
            </a:spcBef>
            <a:spcAft>
              <a:spcPct val="15000"/>
            </a:spcAft>
            <a:buChar char="••"/>
          </a:pPr>
          <a:r>
            <a:rPr lang="es-MX" sz="1500" i="1" kern="1200" dirty="0" smtClean="0"/>
            <a:t>Transferir datos personales con países que no tengan regulaciones adecuadas</a:t>
          </a:r>
          <a:endParaRPr lang="es-SV" sz="1500" kern="1200" dirty="0"/>
        </a:p>
      </dsp:txBody>
      <dsp:txXfrm>
        <a:off x="5905376" y="857550"/>
        <a:ext cx="2588912" cy="41175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770348C-495C-4D01-A40C-E252C472295E}" type="datetimeFigureOut">
              <a:rPr lang="es-SV"/>
              <a:pPr>
                <a:defRPr/>
              </a:pPr>
              <a:t>07/10/2014</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SV"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SV"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085F372-993D-41A9-A4D9-9FCE573C96F1}" type="slidenum">
              <a:rPr lang="es-SV"/>
              <a:pPr>
                <a:defRPr/>
              </a:pPr>
              <a:t>‹Nº›</a:t>
            </a:fld>
            <a:endParaRPr lang="es-S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07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SV" dirty="0" smtClean="0"/>
              <a:t>A pesar que El Salvador no cuenta aún con una Ley marco de Protección de Datos Personales aprobada, ni tampoco con una autoridad de control a semejanza de las existentes en la Unión Europea o </a:t>
            </a:r>
            <a:r>
              <a:rPr lang="es-SV" dirty="0" smtClean="0"/>
              <a:t>Argentina, </a:t>
            </a:r>
            <a:r>
              <a:rPr lang="es-SV" dirty="0" smtClean="0"/>
              <a:t>si se pueden destacar importantes avances en la materia que enrumban al país con una regulación y una entidad rectora que le permitan, en un futuro no muy lejano, garantizar un nivel de protección adecuado. A continuación se hace una reseña de las leyes y evolución de la protección de </a:t>
            </a:r>
            <a:r>
              <a:rPr lang="es-SV" dirty="0" smtClean="0"/>
              <a:t>datos en</a:t>
            </a:r>
            <a:r>
              <a:rPr lang="es-SV" baseline="0" dirty="0" smtClean="0"/>
              <a:t> El Salvador</a:t>
            </a:r>
            <a:r>
              <a:rPr lang="es-SV" dirty="0" smtClean="0"/>
              <a:t>.</a:t>
            </a:r>
            <a:endParaRPr lang="es-SV" dirty="0" smtClean="0"/>
          </a:p>
          <a:p>
            <a:pPr eaLnBrk="1" hangingPunct="1">
              <a:spcBef>
                <a:spcPct val="0"/>
              </a:spcBef>
            </a:pPr>
            <a:endParaRPr lang="es-SV" dirty="0" smtClean="0"/>
          </a:p>
        </p:txBody>
      </p:sp>
      <p:sp>
        <p:nvSpPr>
          <p:cNvPr id="122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93AD34-606F-437C-9747-069155C6A38E}" type="slidenum">
              <a:rPr lang="es-SV" smtClean="0"/>
              <a:pPr fontAlgn="base">
                <a:spcBef>
                  <a:spcPct val="0"/>
                </a:spcBef>
                <a:spcAft>
                  <a:spcPct val="0"/>
                </a:spcAft>
                <a:defRPr/>
              </a:pPr>
              <a:t>1</a:t>
            </a:fld>
            <a:endParaRPr lang="es-SV"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SV" sz="1200" b="1" kern="1200" baseline="0" dirty="0" smtClean="0">
                <a:solidFill>
                  <a:schemeClr val="tx1"/>
                </a:solidFill>
                <a:latin typeface="+mn-lt"/>
                <a:ea typeface="+mn-ea"/>
                <a:cs typeface="+mn-cs"/>
              </a:rPr>
              <a:t>Art. 24.- Es información confidencial: a</a:t>
            </a:r>
            <a:r>
              <a:rPr lang="es-SV" sz="1200" kern="1200" baseline="0" dirty="0" smtClean="0">
                <a:solidFill>
                  <a:schemeClr val="tx1"/>
                </a:solidFill>
                <a:latin typeface="+mn-lt"/>
                <a:ea typeface="+mn-ea"/>
                <a:cs typeface="+mn-cs"/>
              </a:rPr>
              <a:t>. La referente al derecho a la intimidad personal y familiar, al honor y a la propia imagen, así como archivos médicos cuya divulgación constituiría una invasión a la privacidad de la persona. </a:t>
            </a:r>
            <a:r>
              <a:rPr lang="es-SV" sz="1200" b="1" kern="1200" baseline="0" dirty="0" smtClean="0">
                <a:solidFill>
                  <a:schemeClr val="tx1"/>
                </a:solidFill>
                <a:latin typeface="+mn-lt"/>
                <a:ea typeface="+mn-ea"/>
                <a:cs typeface="+mn-cs"/>
              </a:rPr>
              <a:t>b. </a:t>
            </a:r>
            <a:r>
              <a:rPr lang="es-SV" sz="1200" kern="1200" baseline="0" dirty="0" smtClean="0">
                <a:solidFill>
                  <a:schemeClr val="tx1"/>
                </a:solidFill>
                <a:latin typeface="+mn-lt"/>
                <a:ea typeface="+mn-ea"/>
                <a:cs typeface="+mn-cs"/>
              </a:rPr>
              <a:t>La entregada con tal carácter por los particulares a los entes obligados, siempre que por la naturaleza de la información tengan el derecho a restringir su divulgación. </a:t>
            </a:r>
            <a:r>
              <a:rPr lang="es-SV" sz="1200" b="1" kern="1200" baseline="0" dirty="0" smtClean="0">
                <a:solidFill>
                  <a:schemeClr val="tx1"/>
                </a:solidFill>
                <a:latin typeface="+mn-lt"/>
                <a:ea typeface="+mn-ea"/>
                <a:cs typeface="+mn-cs"/>
              </a:rPr>
              <a:t>c.</a:t>
            </a:r>
            <a:r>
              <a:rPr lang="es-SV" sz="1200" kern="1200" baseline="0" dirty="0" smtClean="0">
                <a:solidFill>
                  <a:schemeClr val="tx1"/>
                </a:solidFill>
                <a:latin typeface="+mn-lt"/>
                <a:ea typeface="+mn-ea"/>
                <a:cs typeface="+mn-cs"/>
              </a:rPr>
              <a:t> Los datos personales que requieran el consentimiento de los individuos para su difusión. </a:t>
            </a:r>
            <a:r>
              <a:rPr lang="es-SV" sz="1200" b="1" kern="1200" baseline="0" dirty="0" smtClean="0">
                <a:solidFill>
                  <a:schemeClr val="tx1"/>
                </a:solidFill>
                <a:latin typeface="+mn-lt"/>
                <a:ea typeface="+mn-ea"/>
                <a:cs typeface="+mn-cs"/>
              </a:rPr>
              <a:t>d.</a:t>
            </a:r>
            <a:r>
              <a:rPr lang="es-SV" sz="1200" kern="1200" baseline="0" dirty="0" smtClean="0">
                <a:solidFill>
                  <a:schemeClr val="tx1"/>
                </a:solidFill>
                <a:latin typeface="+mn-lt"/>
                <a:ea typeface="+mn-ea"/>
                <a:cs typeface="+mn-cs"/>
              </a:rPr>
              <a:t> Los secretos profesional, comercial, industrial, fiscal, bancario, fiduciario u otro considerado como tal por una disposición legal. Los padres, madres y tutores tendrán derecho de acceso irrestricto a la información confidencial de los menores bajo su autoridad parental.</a:t>
            </a:r>
            <a:endParaRPr lang="es-SV" dirty="0"/>
          </a:p>
        </p:txBody>
      </p:sp>
      <p:sp>
        <p:nvSpPr>
          <p:cNvPr id="4" name="3 Marcador de número de diapositiva"/>
          <p:cNvSpPr>
            <a:spLocks noGrp="1"/>
          </p:cNvSpPr>
          <p:nvPr>
            <p:ph type="sldNum" sz="quarter" idx="10"/>
          </p:nvPr>
        </p:nvSpPr>
        <p:spPr/>
        <p:txBody>
          <a:bodyPr/>
          <a:lstStyle/>
          <a:p>
            <a:pPr>
              <a:defRPr/>
            </a:pPr>
            <a:fld id="{9085F372-993D-41A9-A4D9-9FCE573C96F1}" type="slidenum">
              <a:rPr lang="es-SV" smtClean="0"/>
              <a:pPr>
                <a:defRPr/>
              </a:pPr>
              <a:t>10</a:t>
            </a:fld>
            <a:endParaRPr lang="es-SV"/>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s-ES_tradnl" dirty="0" smtClean="0"/>
              <a:t>Los padres, madres y tutores tendrán derecho de acceso irrestricto a la información confidencial de los menores bajo su autoridad parental.</a:t>
            </a:r>
            <a:endParaRPr lang="es-SV" dirty="0" smtClean="0"/>
          </a:p>
          <a:p>
            <a:r>
              <a:rPr lang="es-SV" sz="1200" b="1" kern="1200" baseline="0" dirty="0" smtClean="0">
                <a:solidFill>
                  <a:schemeClr val="tx1"/>
                </a:solidFill>
                <a:latin typeface="+mn-lt"/>
                <a:ea typeface="+mn-ea"/>
                <a:cs typeface="+mn-cs"/>
              </a:rPr>
              <a:t>Consentimiento de la Divulgación. Art. 25.-Los entes obligados no proporcionarán información confidencial sin que medie el</a:t>
            </a:r>
          </a:p>
          <a:p>
            <a:r>
              <a:rPr lang="es-SV" sz="1200" kern="1200" baseline="0" dirty="0" smtClean="0">
                <a:solidFill>
                  <a:schemeClr val="tx1"/>
                </a:solidFill>
                <a:latin typeface="+mn-lt"/>
                <a:ea typeface="+mn-ea"/>
                <a:cs typeface="+mn-cs"/>
              </a:rPr>
              <a:t>consentimiento expreso y libre del titular de la misma.</a:t>
            </a:r>
            <a:endParaRPr lang="es-SV" dirty="0" smtClean="0"/>
          </a:p>
        </p:txBody>
      </p:sp>
      <p:sp>
        <p:nvSpPr>
          <p:cNvPr id="4" name="3 Marcador de número de diapositiva"/>
          <p:cNvSpPr>
            <a:spLocks noGrp="1"/>
          </p:cNvSpPr>
          <p:nvPr>
            <p:ph type="sldNum" sz="quarter" idx="5"/>
          </p:nvPr>
        </p:nvSpPr>
        <p:spPr/>
        <p:txBody>
          <a:bodyPr/>
          <a:lstStyle/>
          <a:p>
            <a:pPr>
              <a:defRPr/>
            </a:pPr>
            <a:fld id="{7B7709A2-833B-4330-94DA-5852891E44C5}" type="slidenum">
              <a:rPr lang="es-SV" smtClean="0"/>
              <a:pPr>
                <a:defRPr/>
              </a:pPr>
              <a:t>11</a:t>
            </a:fld>
            <a:endParaRPr lang="es-SV"/>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z="1200" b="1" kern="1200" baseline="0" dirty="0" smtClean="0">
                <a:solidFill>
                  <a:schemeClr val="tx1"/>
                </a:solidFill>
                <a:latin typeface="+mn-lt"/>
                <a:ea typeface="+mn-ea"/>
                <a:cs typeface="+mn-cs"/>
              </a:rPr>
              <a:t>Custodia de la Información Restringida</a:t>
            </a:r>
          </a:p>
          <a:p>
            <a:r>
              <a:rPr lang="es-SV" sz="1200" b="1" kern="1200" baseline="0" dirty="0" smtClean="0">
                <a:solidFill>
                  <a:schemeClr val="tx1"/>
                </a:solidFill>
                <a:latin typeface="+mn-lt"/>
                <a:ea typeface="+mn-ea"/>
                <a:cs typeface="+mn-cs"/>
              </a:rPr>
              <a:t>Art. 27.- El titular de cada dependencia o entidad deberá adoptar las medidas necesarias para </a:t>
            </a:r>
            <a:r>
              <a:rPr lang="es-SV" sz="1200" kern="1200" baseline="0" dirty="0" smtClean="0">
                <a:solidFill>
                  <a:schemeClr val="tx1"/>
                </a:solidFill>
                <a:latin typeface="+mn-lt"/>
                <a:ea typeface="+mn-ea"/>
                <a:cs typeface="+mn-cs"/>
              </a:rPr>
              <a:t>asegurar la custodia y conservación de los documentos que contengan información reservada o confidencial.</a:t>
            </a:r>
            <a:r>
              <a:rPr lang="es-SV" sz="1200" b="1" kern="1200" baseline="0" dirty="0" smtClean="0">
                <a:solidFill>
                  <a:schemeClr val="tx1"/>
                </a:solidFill>
                <a:latin typeface="+mn-lt"/>
                <a:ea typeface="+mn-ea"/>
                <a:cs typeface="+mn-cs"/>
              </a:rPr>
              <a:t> </a:t>
            </a:r>
          </a:p>
          <a:p>
            <a:r>
              <a:rPr lang="es-SV" sz="1200" b="1" kern="1200" baseline="0" dirty="0" smtClean="0">
                <a:solidFill>
                  <a:schemeClr val="tx1"/>
                </a:solidFill>
                <a:latin typeface="+mn-lt"/>
                <a:ea typeface="+mn-ea"/>
                <a:cs typeface="+mn-cs"/>
              </a:rPr>
              <a:t>Responsabilidad Art. 28.- Los funcionarios que divulguen información reservada o confidencial responderán </a:t>
            </a:r>
            <a:r>
              <a:rPr lang="es-SV" sz="1200" kern="1200" baseline="0" dirty="0" smtClean="0">
                <a:solidFill>
                  <a:schemeClr val="tx1"/>
                </a:solidFill>
                <a:latin typeface="+mn-lt"/>
                <a:ea typeface="+mn-ea"/>
                <a:cs typeface="+mn-cs"/>
              </a:rPr>
              <a:t>conforme a las sanciones que ésta u otras leyes establezcan; de la misma forma, responderán las personas que a sabiendas del carácter reservado o confidencial divulgaren dicha información.</a:t>
            </a:r>
          </a:p>
          <a:p>
            <a:r>
              <a:rPr lang="es-SV" sz="1200" b="1" kern="1200" baseline="0" dirty="0" smtClean="0">
                <a:solidFill>
                  <a:schemeClr val="tx1"/>
                </a:solidFill>
                <a:latin typeface="+mn-lt"/>
                <a:ea typeface="+mn-ea"/>
                <a:cs typeface="+mn-cs"/>
              </a:rPr>
              <a:t>Solución de Discrepancias Art. 29.-En caso de discrepancia sobre la clasificación de la información entre el particular y un</a:t>
            </a:r>
          </a:p>
          <a:p>
            <a:r>
              <a:rPr lang="es-SV" sz="1200" kern="1200" baseline="0" dirty="0" smtClean="0">
                <a:solidFill>
                  <a:schemeClr val="tx1"/>
                </a:solidFill>
                <a:latin typeface="+mn-lt"/>
                <a:ea typeface="+mn-ea"/>
                <a:cs typeface="+mn-cs"/>
              </a:rPr>
              <a:t>ente obligado o entre entes obligados, resolverá el Instituto.</a:t>
            </a:r>
          </a:p>
          <a:p>
            <a:r>
              <a:rPr lang="es-SV" sz="1200" b="1" kern="1200" baseline="0" dirty="0" smtClean="0">
                <a:solidFill>
                  <a:schemeClr val="tx1"/>
                </a:solidFill>
                <a:latin typeface="+mn-lt"/>
                <a:ea typeface="+mn-ea"/>
                <a:cs typeface="+mn-cs"/>
              </a:rPr>
              <a:t>Versiones Públicas Art. 30.-En caso que el ente obligado deba publicar documentos que contengan en su versión </a:t>
            </a:r>
            <a:r>
              <a:rPr lang="es-SV" sz="1200" kern="1200" baseline="0" dirty="0" smtClean="0">
                <a:solidFill>
                  <a:schemeClr val="tx1"/>
                </a:solidFill>
                <a:latin typeface="+mn-lt"/>
                <a:ea typeface="+mn-ea"/>
                <a:cs typeface="+mn-cs"/>
              </a:rPr>
              <a:t>original información reservada o confidencial, deberá preparar una versión en que elimine los elementos clasificados con marcas que impidan su lectura, haciendo constar en nota una razón que exprese la supresión efectuada.</a:t>
            </a:r>
            <a:endParaRPr lang="es-SV" dirty="0" smtClean="0"/>
          </a:p>
        </p:txBody>
      </p:sp>
      <p:sp>
        <p:nvSpPr>
          <p:cNvPr id="4" name="3 Marcador de número de diapositiva"/>
          <p:cNvSpPr>
            <a:spLocks noGrp="1"/>
          </p:cNvSpPr>
          <p:nvPr>
            <p:ph type="sldNum" sz="quarter" idx="5"/>
          </p:nvPr>
        </p:nvSpPr>
        <p:spPr/>
        <p:txBody>
          <a:bodyPr/>
          <a:lstStyle/>
          <a:p>
            <a:pPr>
              <a:defRPr/>
            </a:pPr>
            <a:fld id="{79D3F1C0-4892-4FEA-ABFF-79686EC08694}" type="slidenum">
              <a:rPr lang="es-SV" smtClean="0"/>
              <a:pPr>
                <a:defRPr/>
              </a:pPr>
              <a:t>12</a:t>
            </a:fld>
            <a:endParaRPr lang="es-SV"/>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z="1200" b="1" kern="1200" baseline="0" dirty="0" smtClean="0">
                <a:solidFill>
                  <a:schemeClr val="tx1"/>
                </a:solidFill>
                <a:latin typeface="+mn-lt"/>
                <a:ea typeface="+mn-ea"/>
                <a:cs typeface="+mn-cs"/>
              </a:rPr>
              <a:t>Derecho a la Protección de Datos Personales</a:t>
            </a:r>
          </a:p>
          <a:p>
            <a:r>
              <a:rPr lang="es-SV" sz="1200" b="1" kern="1200" baseline="0" dirty="0" smtClean="0">
                <a:solidFill>
                  <a:schemeClr val="tx1"/>
                </a:solidFill>
                <a:latin typeface="+mn-lt"/>
                <a:ea typeface="+mn-ea"/>
                <a:cs typeface="+mn-cs"/>
              </a:rPr>
              <a:t>Art. 31.- Toda persona, directamente o a través de su representante, tendrá derecho a saber </a:t>
            </a:r>
            <a:r>
              <a:rPr lang="es-SV" sz="1200" kern="1200" baseline="0" dirty="0" smtClean="0">
                <a:solidFill>
                  <a:schemeClr val="tx1"/>
                </a:solidFill>
                <a:latin typeface="+mn-lt"/>
                <a:ea typeface="+mn-ea"/>
                <a:cs typeface="+mn-cs"/>
              </a:rPr>
              <a:t>si se están procesando sus datos personales; a conseguir una reproducción inteligible de ella sin demora; a obtener las rectificaciones o supresiones que correspondan cuando los registros sean injustificados o inexactos y a conocer los destinatarios cuando esta información sea transmitida, permitiéndole conocer las razones que motivaron su petición, en los términos de esta ley. El acceso a los datos personales es exclusivo de su titular o su representante.</a:t>
            </a:r>
          </a:p>
          <a:p>
            <a:r>
              <a:rPr lang="es-SV" sz="1200" b="1" kern="1200" baseline="0" dirty="0" smtClean="0">
                <a:solidFill>
                  <a:schemeClr val="tx1"/>
                </a:solidFill>
                <a:latin typeface="+mn-lt"/>
                <a:ea typeface="+mn-ea"/>
                <a:cs typeface="+mn-cs"/>
              </a:rPr>
              <a:t>Prohibición de Difusión Art. 33.- Los entes obligados no podrán difundir, distribuir o comercializar los datos personales</a:t>
            </a:r>
          </a:p>
          <a:p>
            <a:r>
              <a:rPr lang="es-SV" sz="1200" kern="1200" baseline="0" dirty="0" smtClean="0">
                <a:solidFill>
                  <a:schemeClr val="tx1"/>
                </a:solidFill>
                <a:latin typeface="+mn-lt"/>
                <a:ea typeface="+mn-ea"/>
                <a:cs typeface="+mn-cs"/>
              </a:rPr>
              <a:t>contenidos en los sistemas de información administrados en el ejercicio de sus funciones, salvo que haya mediado el consentimiento expreso y libre, por escrito o por un medio equivalente, de los individuos a que haga referencia la información.</a:t>
            </a:r>
          </a:p>
          <a:p>
            <a:r>
              <a:rPr lang="es-SV" sz="1200" b="1" kern="1200" baseline="0" dirty="0" smtClean="0">
                <a:solidFill>
                  <a:schemeClr val="tx1"/>
                </a:solidFill>
                <a:latin typeface="+mn-lt"/>
                <a:ea typeface="+mn-ea"/>
                <a:cs typeface="+mn-cs"/>
              </a:rPr>
              <a:t>Difusión sin Consentimiento Art. 34.- Los entes obligados deberán proporcionar o divulgar datos personales, sin el </a:t>
            </a:r>
            <a:r>
              <a:rPr lang="es-SV" sz="1200" kern="1200" baseline="0" dirty="0" smtClean="0">
                <a:solidFill>
                  <a:schemeClr val="tx1"/>
                </a:solidFill>
                <a:latin typeface="+mn-lt"/>
                <a:ea typeface="+mn-ea"/>
                <a:cs typeface="+mn-cs"/>
              </a:rPr>
              <a:t>consentimiento del titular, en los siguientes casos: </a:t>
            </a:r>
            <a:r>
              <a:rPr lang="es-SV" sz="1200" b="1" kern="1200" baseline="0" dirty="0" smtClean="0">
                <a:solidFill>
                  <a:schemeClr val="tx1"/>
                </a:solidFill>
                <a:latin typeface="+mn-lt"/>
                <a:ea typeface="+mn-ea"/>
                <a:cs typeface="+mn-cs"/>
              </a:rPr>
              <a:t>a.</a:t>
            </a:r>
            <a:r>
              <a:rPr lang="es-SV" sz="1200" kern="1200" baseline="0" dirty="0" smtClean="0">
                <a:solidFill>
                  <a:schemeClr val="tx1"/>
                </a:solidFill>
                <a:latin typeface="+mn-lt"/>
                <a:ea typeface="+mn-ea"/>
                <a:cs typeface="+mn-cs"/>
              </a:rPr>
              <a:t> Cuando fuere necesario por razones estadísticas, científicas o de interés general, siempre que no se identifique a la persona a quien se refieran. </a:t>
            </a:r>
            <a:r>
              <a:rPr lang="es-SV" sz="1200" b="1" kern="1200" baseline="0" dirty="0" smtClean="0">
                <a:solidFill>
                  <a:schemeClr val="tx1"/>
                </a:solidFill>
                <a:latin typeface="+mn-lt"/>
                <a:ea typeface="+mn-ea"/>
                <a:cs typeface="+mn-cs"/>
              </a:rPr>
              <a:t>b.</a:t>
            </a:r>
            <a:r>
              <a:rPr lang="es-SV" sz="1200" kern="1200" baseline="0" dirty="0" smtClean="0">
                <a:solidFill>
                  <a:schemeClr val="tx1"/>
                </a:solidFill>
                <a:latin typeface="+mn-lt"/>
                <a:ea typeface="+mn-ea"/>
                <a:cs typeface="+mn-cs"/>
              </a:rPr>
              <a:t> Cuando se transmitan entre entes obligados, siempre y cuando los datos se destinen al ejercicio de sus facultades. </a:t>
            </a:r>
            <a:r>
              <a:rPr lang="es-SV" sz="1200" b="1" kern="1200" baseline="0" dirty="0" smtClean="0">
                <a:solidFill>
                  <a:schemeClr val="tx1"/>
                </a:solidFill>
                <a:latin typeface="+mn-lt"/>
                <a:ea typeface="+mn-ea"/>
                <a:cs typeface="+mn-cs"/>
              </a:rPr>
              <a:t>c.</a:t>
            </a:r>
            <a:r>
              <a:rPr lang="es-SV" sz="1200" kern="1200" baseline="0" dirty="0" smtClean="0">
                <a:solidFill>
                  <a:schemeClr val="tx1"/>
                </a:solidFill>
                <a:latin typeface="+mn-lt"/>
                <a:ea typeface="+mn-ea"/>
                <a:cs typeface="+mn-cs"/>
              </a:rPr>
              <a:t> Cuando se trate de la investigación de delitos e infracciones administrativas, en cuyo caso se seguirán los procedimientos previstos en las leyes pertinentes. </a:t>
            </a:r>
            <a:r>
              <a:rPr lang="es-SV" sz="1200" b="1" kern="1200" baseline="0" dirty="0" smtClean="0">
                <a:solidFill>
                  <a:schemeClr val="tx1"/>
                </a:solidFill>
                <a:latin typeface="+mn-lt"/>
                <a:ea typeface="+mn-ea"/>
                <a:cs typeface="+mn-cs"/>
              </a:rPr>
              <a:t>d.</a:t>
            </a:r>
            <a:r>
              <a:rPr lang="es-SV" sz="1200" kern="1200" baseline="0" dirty="0" smtClean="0">
                <a:solidFill>
                  <a:schemeClr val="tx1"/>
                </a:solidFill>
                <a:latin typeface="+mn-lt"/>
                <a:ea typeface="+mn-ea"/>
                <a:cs typeface="+mn-cs"/>
              </a:rPr>
              <a:t> Cuando exista orden judicial. </a:t>
            </a:r>
            <a:r>
              <a:rPr lang="es-SV" sz="1200" b="1" kern="1200" baseline="0" dirty="0" smtClean="0">
                <a:solidFill>
                  <a:schemeClr val="tx1"/>
                </a:solidFill>
                <a:latin typeface="+mn-lt"/>
                <a:ea typeface="+mn-ea"/>
                <a:cs typeface="+mn-cs"/>
              </a:rPr>
              <a:t>e.</a:t>
            </a:r>
            <a:r>
              <a:rPr lang="es-SV" sz="1200" kern="1200" baseline="0" dirty="0" smtClean="0">
                <a:solidFill>
                  <a:schemeClr val="tx1"/>
                </a:solidFill>
                <a:latin typeface="+mn-lt"/>
                <a:ea typeface="+mn-ea"/>
                <a:cs typeface="+mn-cs"/>
              </a:rPr>
              <a:t> Cuando contraten o recurran a terceros para la prestación de un servicio que demande el tratamiento de datos personales. Los terceros no podrán utilizar los datos personales con propósitos distintos a aquellos para los cuales se les hubieren proporcionado y tendrán las responsabilidades legales que genere su actuación. </a:t>
            </a:r>
            <a:r>
              <a:rPr lang="es-SV" sz="1200" b="1" kern="1200" baseline="0" dirty="0" smtClean="0">
                <a:solidFill>
                  <a:schemeClr val="tx1"/>
                </a:solidFill>
                <a:latin typeface="+mn-lt"/>
                <a:ea typeface="+mn-ea"/>
                <a:cs typeface="+mn-cs"/>
              </a:rPr>
              <a:t>Lista de Registros o Sistemas de Datos Personales Art. 35.-Los entes obligados que posean, por cualquier título, registros o sistemas de datos </a:t>
            </a:r>
            <a:r>
              <a:rPr lang="es-SV" sz="1200" kern="1200" baseline="0" dirty="0" smtClean="0">
                <a:solidFill>
                  <a:schemeClr val="tx1"/>
                </a:solidFill>
                <a:latin typeface="+mn-lt"/>
                <a:ea typeface="+mn-ea"/>
                <a:cs typeface="+mn-cs"/>
              </a:rPr>
              <a:t>personales, deberán hacerlo del conocimiento del Instituto, que mantendrá una lista actualizada de los mismos y de la información general sobre sus protocolos de seguridad. Los entes obligados que decidan destruir un sistema de datos personales deberán notificar al</a:t>
            </a:r>
          </a:p>
          <a:p>
            <a:r>
              <a:rPr lang="es-SV" sz="1200" kern="1200" baseline="0" dirty="0" smtClean="0">
                <a:solidFill>
                  <a:schemeClr val="tx1"/>
                </a:solidFill>
                <a:latin typeface="+mn-lt"/>
                <a:ea typeface="+mn-ea"/>
                <a:cs typeface="+mn-cs"/>
              </a:rPr>
              <a:t>Instituto, para efectos de suprimirlo de la lista.</a:t>
            </a:r>
            <a:endParaRPr lang="es-SV" dirty="0" smtClean="0"/>
          </a:p>
        </p:txBody>
      </p:sp>
      <p:sp>
        <p:nvSpPr>
          <p:cNvPr id="4" name="3 Marcador de número de diapositiva"/>
          <p:cNvSpPr>
            <a:spLocks noGrp="1"/>
          </p:cNvSpPr>
          <p:nvPr>
            <p:ph type="sldNum" sz="quarter" idx="5"/>
          </p:nvPr>
        </p:nvSpPr>
        <p:spPr/>
        <p:txBody>
          <a:bodyPr/>
          <a:lstStyle/>
          <a:p>
            <a:pPr>
              <a:defRPr/>
            </a:pPr>
            <a:fld id="{7EF7C164-859C-482D-8CF0-3DD4831068EB}" type="slidenum">
              <a:rPr lang="es-SV" smtClean="0"/>
              <a:pPr>
                <a:defRPr/>
              </a:pPr>
              <a:t>13</a:t>
            </a:fld>
            <a:endParaRPr lang="es-SV"/>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z="1200" b="1" kern="1200" baseline="0" dirty="0" smtClean="0">
                <a:solidFill>
                  <a:schemeClr val="tx1"/>
                </a:solidFill>
                <a:latin typeface="+mn-lt"/>
                <a:ea typeface="+mn-ea"/>
                <a:cs typeface="+mn-cs"/>
              </a:rPr>
              <a:t>Art. 76.- Las infracciones a la presente ley se clasifican en muy graves, graves y leves.</a:t>
            </a:r>
          </a:p>
          <a:p>
            <a:r>
              <a:rPr lang="es-SV" sz="1200" b="1" kern="1200" baseline="0" dirty="0" smtClean="0">
                <a:solidFill>
                  <a:schemeClr val="tx1"/>
                </a:solidFill>
                <a:latin typeface="+mn-lt"/>
                <a:ea typeface="+mn-ea"/>
                <a:cs typeface="+mn-cs"/>
              </a:rPr>
              <a:t>Son infracciones muy graves:</a:t>
            </a:r>
          </a:p>
          <a:p>
            <a:r>
              <a:rPr lang="es-SV" sz="1200" b="1" kern="1200" baseline="0" dirty="0" smtClean="0">
                <a:solidFill>
                  <a:schemeClr val="tx1"/>
                </a:solidFill>
                <a:latin typeface="+mn-lt"/>
                <a:ea typeface="+mn-ea"/>
                <a:cs typeface="+mn-cs"/>
              </a:rPr>
              <a:t>a.</a:t>
            </a:r>
            <a:r>
              <a:rPr lang="es-SV" sz="1200" kern="1200" baseline="0" dirty="0" smtClean="0">
                <a:solidFill>
                  <a:schemeClr val="tx1"/>
                </a:solidFill>
                <a:latin typeface="+mn-lt"/>
                <a:ea typeface="+mn-ea"/>
                <a:cs typeface="+mn-cs"/>
              </a:rPr>
              <a:t> Sustraer, destruir, ocultar, inutilizar o alterar, total o parcialmente, información que se encuentre bajo su custodia o a la que tengan acceso o conocimiento con motivo de su empleo, cargo o comisión. </a:t>
            </a:r>
            <a:r>
              <a:rPr lang="es-SV" sz="1200" b="1" kern="1200" baseline="0" dirty="0" smtClean="0">
                <a:solidFill>
                  <a:schemeClr val="tx1"/>
                </a:solidFill>
                <a:latin typeface="+mn-lt"/>
                <a:ea typeface="+mn-ea"/>
                <a:cs typeface="+mn-cs"/>
              </a:rPr>
              <a:t>b.</a:t>
            </a:r>
            <a:r>
              <a:rPr lang="es-SV" sz="1200" kern="1200" baseline="0" dirty="0" smtClean="0">
                <a:solidFill>
                  <a:schemeClr val="tx1"/>
                </a:solidFill>
                <a:latin typeface="+mn-lt"/>
                <a:ea typeface="+mn-ea"/>
                <a:cs typeface="+mn-cs"/>
              </a:rPr>
              <a:t> Entregar o difundir información reservada o confidencial. </a:t>
            </a:r>
            <a:r>
              <a:rPr lang="es-SV" sz="1200" b="1" kern="1200" baseline="0" dirty="0" smtClean="0">
                <a:solidFill>
                  <a:schemeClr val="tx1"/>
                </a:solidFill>
                <a:latin typeface="+mn-lt"/>
                <a:ea typeface="+mn-ea"/>
                <a:cs typeface="+mn-cs"/>
              </a:rPr>
              <a:t>c.</a:t>
            </a:r>
            <a:r>
              <a:rPr lang="es-SV" sz="1200" kern="1200" baseline="0" dirty="0" smtClean="0">
                <a:solidFill>
                  <a:schemeClr val="tx1"/>
                </a:solidFill>
                <a:latin typeface="+mn-lt"/>
                <a:ea typeface="+mn-ea"/>
                <a:cs typeface="+mn-cs"/>
              </a:rPr>
              <a:t> No proporcionar la información cuya entrega haya sido ordenada por el Instituto. </a:t>
            </a:r>
            <a:r>
              <a:rPr lang="es-SV" sz="1200" b="1" kern="1200" baseline="0" dirty="0" smtClean="0">
                <a:solidFill>
                  <a:schemeClr val="tx1"/>
                </a:solidFill>
                <a:latin typeface="+mn-lt"/>
                <a:ea typeface="+mn-ea"/>
                <a:cs typeface="+mn-cs"/>
              </a:rPr>
              <a:t>d</a:t>
            </a:r>
            <a:r>
              <a:rPr lang="es-SV" sz="1200" kern="1200" baseline="0" dirty="0" smtClean="0">
                <a:solidFill>
                  <a:schemeClr val="tx1"/>
                </a:solidFill>
                <a:latin typeface="+mn-lt"/>
                <a:ea typeface="+mn-ea"/>
                <a:cs typeface="+mn-cs"/>
              </a:rPr>
              <a:t>. El incumplimiento por parte del funcionario competente de nombrar a los Oficiales de Información. </a:t>
            </a:r>
            <a:r>
              <a:rPr lang="es-SV" sz="1200" b="1" kern="1200" baseline="0" dirty="0" smtClean="0">
                <a:solidFill>
                  <a:schemeClr val="tx1"/>
                </a:solidFill>
                <a:latin typeface="+mn-lt"/>
                <a:ea typeface="+mn-ea"/>
                <a:cs typeface="+mn-cs"/>
              </a:rPr>
              <a:t>e</a:t>
            </a:r>
            <a:r>
              <a:rPr lang="es-SV" sz="1200" kern="1200" baseline="0" dirty="0" smtClean="0">
                <a:solidFill>
                  <a:schemeClr val="tx1"/>
                </a:solidFill>
                <a:latin typeface="+mn-lt"/>
                <a:ea typeface="+mn-ea"/>
                <a:cs typeface="+mn-cs"/>
              </a:rPr>
              <a:t>. Negarse a entregar la información solicitada, sin la debida justificación. </a:t>
            </a:r>
            <a:r>
              <a:rPr lang="es-SV" sz="1200" b="1" kern="1200" baseline="0" dirty="0" smtClean="0">
                <a:solidFill>
                  <a:schemeClr val="tx1"/>
                </a:solidFill>
                <a:latin typeface="+mn-lt"/>
                <a:ea typeface="+mn-ea"/>
                <a:cs typeface="+mn-cs"/>
              </a:rPr>
              <a:t>f.</a:t>
            </a:r>
            <a:r>
              <a:rPr lang="es-SV" sz="1200" kern="1200" baseline="0" dirty="0" smtClean="0">
                <a:solidFill>
                  <a:schemeClr val="tx1"/>
                </a:solidFill>
                <a:latin typeface="+mn-lt"/>
                <a:ea typeface="+mn-ea"/>
                <a:cs typeface="+mn-cs"/>
              </a:rPr>
              <a:t> Tener la información bajo su custodia de manera desactualizada, desordenada, en</a:t>
            </a:r>
          </a:p>
          <a:p>
            <a:r>
              <a:rPr lang="es-SV" sz="1200" kern="1200" baseline="0" dirty="0" smtClean="0">
                <a:solidFill>
                  <a:schemeClr val="tx1"/>
                </a:solidFill>
                <a:latin typeface="+mn-lt"/>
                <a:ea typeface="+mn-ea"/>
                <a:cs typeface="+mn-cs"/>
              </a:rPr>
              <a:t>violación ostensible a las medidas archivísticas establecidas en esta ley y por el Instituto.</a:t>
            </a:r>
          </a:p>
          <a:p>
            <a:r>
              <a:rPr lang="es-SV" sz="1200" b="1" i="0" kern="1200" baseline="0" dirty="0" smtClean="0">
                <a:solidFill>
                  <a:schemeClr val="tx1"/>
                </a:solidFill>
                <a:latin typeface="+mn-lt"/>
                <a:ea typeface="+mn-ea"/>
                <a:cs typeface="+mn-cs"/>
              </a:rPr>
              <a:t>Son infracciones graves:</a:t>
            </a:r>
          </a:p>
          <a:p>
            <a:r>
              <a:rPr lang="es-SV" sz="1200" b="1" kern="1200" baseline="0" dirty="0" smtClean="0">
                <a:solidFill>
                  <a:schemeClr val="tx1"/>
                </a:solidFill>
                <a:latin typeface="+mn-lt"/>
                <a:ea typeface="+mn-ea"/>
                <a:cs typeface="+mn-cs"/>
              </a:rPr>
              <a:t>a.</a:t>
            </a:r>
            <a:r>
              <a:rPr lang="es-SV" sz="1200" kern="1200" baseline="0" dirty="0" smtClean="0">
                <a:solidFill>
                  <a:schemeClr val="tx1"/>
                </a:solidFill>
                <a:latin typeface="+mn-lt"/>
                <a:ea typeface="+mn-ea"/>
                <a:cs typeface="+mn-cs"/>
              </a:rPr>
              <a:t> Actuar con negligencia en la sustanciación de las solicitudes de acceso a la información o en la difusión de la información a que están obligados conforme a esta ley. </a:t>
            </a:r>
            <a:r>
              <a:rPr lang="es-SV" sz="1200" b="1" kern="1200" baseline="0" dirty="0" smtClean="0">
                <a:solidFill>
                  <a:schemeClr val="tx1"/>
                </a:solidFill>
                <a:latin typeface="+mn-lt"/>
                <a:ea typeface="+mn-ea"/>
                <a:cs typeface="+mn-cs"/>
              </a:rPr>
              <a:t>b.</a:t>
            </a:r>
            <a:r>
              <a:rPr lang="es-SV" sz="1200" kern="1200" baseline="0" dirty="0" smtClean="0">
                <a:solidFill>
                  <a:schemeClr val="tx1"/>
                </a:solidFill>
                <a:latin typeface="+mn-lt"/>
                <a:ea typeface="+mn-ea"/>
                <a:cs typeface="+mn-cs"/>
              </a:rPr>
              <a:t> Denegar información no clasificada como reservada o que no sea confidencial. </a:t>
            </a:r>
            <a:r>
              <a:rPr lang="es-SV" sz="1200" b="1" kern="1200" baseline="0" dirty="0" smtClean="0">
                <a:solidFill>
                  <a:schemeClr val="tx1"/>
                </a:solidFill>
                <a:latin typeface="+mn-lt"/>
                <a:ea typeface="+mn-ea"/>
                <a:cs typeface="+mn-cs"/>
              </a:rPr>
              <a:t>c.</a:t>
            </a:r>
            <a:r>
              <a:rPr lang="es-SV" sz="1200" kern="1200" baseline="0" dirty="0" smtClean="0">
                <a:solidFill>
                  <a:schemeClr val="tx1"/>
                </a:solidFill>
                <a:latin typeface="+mn-lt"/>
                <a:ea typeface="+mn-ea"/>
                <a:cs typeface="+mn-cs"/>
              </a:rPr>
              <a:t> No proporcionar la información cuya entrega haya sido ordenada por un Oficial de Información. </a:t>
            </a:r>
            <a:r>
              <a:rPr lang="es-SV" sz="1200" b="1" kern="1200" baseline="0" dirty="0" smtClean="0">
                <a:solidFill>
                  <a:schemeClr val="tx1"/>
                </a:solidFill>
                <a:latin typeface="+mn-lt"/>
                <a:ea typeface="+mn-ea"/>
                <a:cs typeface="+mn-cs"/>
              </a:rPr>
              <a:t>d. </a:t>
            </a:r>
            <a:r>
              <a:rPr lang="es-SV" sz="1200" kern="1200" baseline="0" dirty="0" smtClean="0">
                <a:solidFill>
                  <a:schemeClr val="tx1"/>
                </a:solidFill>
                <a:latin typeface="+mn-lt"/>
                <a:ea typeface="+mn-ea"/>
                <a:cs typeface="+mn-cs"/>
              </a:rPr>
              <a:t>Proporcionar parcialmente o de manera ininteligible la información cuya entrega haya sido ordenada por el Instituto. </a:t>
            </a:r>
            <a:r>
              <a:rPr lang="es-SV" sz="1200" b="1" kern="1200" baseline="0" dirty="0" smtClean="0">
                <a:solidFill>
                  <a:schemeClr val="tx1"/>
                </a:solidFill>
                <a:latin typeface="+mn-lt"/>
                <a:ea typeface="+mn-ea"/>
                <a:cs typeface="+mn-cs"/>
              </a:rPr>
              <a:t>e.</a:t>
            </a:r>
            <a:r>
              <a:rPr lang="es-SV" sz="1200" kern="1200" baseline="0" dirty="0" smtClean="0">
                <a:solidFill>
                  <a:schemeClr val="tx1"/>
                </a:solidFill>
                <a:latin typeface="+mn-lt"/>
                <a:ea typeface="+mn-ea"/>
                <a:cs typeface="+mn-cs"/>
              </a:rPr>
              <a:t> Invocar como reservada información que no cumple con las características señaladas en</a:t>
            </a:r>
          </a:p>
          <a:p>
            <a:r>
              <a:rPr lang="es-SV" sz="1200" kern="1200" baseline="0" dirty="0" smtClean="0">
                <a:solidFill>
                  <a:schemeClr val="tx1"/>
                </a:solidFill>
                <a:latin typeface="+mn-lt"/>
                <a:ea typeface="+mn-ea"/>
                <a:cs typeface="+mn-cs"/>
              </a:rPr>
              <a:t>esta ley. La responsabilidad solo existirá cuando haya una resolución previa respecto del</a:t>
            </a:r>
          </a:p>
          <a:p>
            <a:r>
              <a:rPr lang="es-SV" sz="1200" kern="1200" baseline="0" dirty="0" smtClean="0">
                <a:solidFill>
                  <a:schemeClr val="tx1"/>
                </a:solidFill>
                <a:latin typeface="+mn-lt"/>
                <a:ea typeface="+mn-ea"/>
                <a:cs typeface="+mn-cs"/>
              </a:rPr>
              <a:t>criterio de clasificación de esa información. </a:t>
            </a:r>
            <a:r>
              <a:rPr lang="es-SV" sz="1200" b="1" kern="1200" baseline="0" dirty="0" smtClean="0">
                <a:solidFill>
                  <a:schemeClr val="tx1"/>
                </a:solidFill>
                <a:latin typeface="+mn-lt"/>
                <a:ea typeface="+mn-ea"/>
                <a:cs typeface="+mn-cs"/>
              </a:rPr>
              <a:t>Son infracciones leves: a.</a:t>
            </a:r>
            <a:r>
              <a:rPr lang="es-SV" sz="1200" kern="1200" baseline="0" dirty="0" smtClean="0">
                <a:solidFill>
                  <a:schemeClr val="tx1"/>
                </a:solidFill>
                <a:latin typeface="+mn-lt"/>
                <a:ea typeface="+mn-ea"/>
                <a:cs typeface="+mn-cs"/>
              </a:rPr>
              <a:t> Pedir justificación para la entrega de información.  </a:t>
            </a:r>
            <a:r>
              <a:rPr lang="es-SV" sz="1200" b="1" kern="1200" baseline="0" dirty="0" smtClean="0">
                <a:solidFill>
                  <a:schemeClr val="tx1"/>
                </a:solidFill>
                <a:latin typeface="+mn-lt"/>
                <a:ea typeface="+mn-ea"/>
                <a:cs typeface="+mn-cs"/>
              </a:rPr>
              <a:t>b.</a:t>
            </a:r>
            <a:r>
              <a:rPr lang="es-SV" sz="1200" kern="1200" baseline="0" dirty="0" smtClean="0">
                <a:solidFill>
                  <a:schemeClr val="tx1"/>
                </a:solidFill>
                <a:latin typeface="+mn-lt"/>
                <a:ea typeface="+mn-ea"/>
                <a:cs typeface="+mn-cs"/>
              </a:rPr>
              <a:t> Elevar los costos de reproducción de la información sin justificación alguna. </a:t>
            </a:r>
            <a:r>
              <a:rPr lang="es-SV" sz="1200" b="1" kern="1200" baseline="0" dirty="0" smtClean="0">
                <a:solidFill>
                  <a:schemeClr val="tx1"/>
                </a:solidFill>
                <a:latin typeface="+mn-lt"/>
                <a:ea typeface="+mn-ea"/>
                <a:cs typeface="+mn-cs"/>
              </a:rPr>
              <a:t>c.</a:t>
            </a:r>
            <a:r>
              <a:rPr lang="es-SV" sz="1200" kern="1200" baseline="0" dirty="0" smtClean="0">
                <a:solidFill>
                  <a:schemeClr val="tx1"/>
                </a:solidFill>
                <a:latin typeface="+mn-lt"/>
                <a:ea typeface="+mn-ea"/>
                <a:cs typeface="+mn-cs"/>
              </a:rPr>
              <a:t> No proporcionar la información en el plazo fijado por esta ley.</a:t>
            </a:r>
          </a:p>
          <a:p>
            <a:r>
              <a:rPr lang="es-SV" sz="1200" b="1" kern="1200" baseline="0" dirty="0" smtClean="0">
                <a:solidFill>
                  <a:schemeClr val="tx1"/>
                </a:solidFill>
                <a:latin typeface="+mn-lt"/>
                <a:ea typeface="+mn-ea"/>
                <a:cs typeface="+mn-cs"/>
              </a:rPr>
              <a:t>Sanciones</a:t>
            </a:r>
          </a:p>
          <a:p>
            <a:r>
              <a:rPr lang="es-SV" sz="1200" b="1" kern="1200" baseline="0" dirty="0" smtClean="0">
                <a:solidFill>
                  <a:schemeClr val="tx1"/>
                </a:solidFill>
                <a:latin typeface="+mn-lt"/>
                <a:ea typeface="+mn-ea"/>
                <a:cs typeface="+mn-cs"/>
              </a:rPr>
              <a:t>Art. 77.-Por la comisión de las infracciones señaladas en el artículo anterior, se impondrán al </a:t>
            </a:r>
            <a:r>
              <a:rPr lang="es-SV" sz="1200" kern="1200" baseline="0" dirty="0" smtClean="0">
                <a:solidFill>
                  <a:schemeClr val="tx1"/>
                </a:solidFill>
                <a:latin typeface="+mn-lt"/>
                <a:ea typeface="+mn-ea"/>
                <a:cs typeface="+mn-cs"/>
              </a:rPr>
              <a:t>funcionario público con facultad para tomar decisiones dentro de las atribuciones de su cargo las siguientes sanciones:</a:t>
            </a:r>
          </a:p>
          <a:p>
            <a:r>
              <a:rPr lang="es-SV" sz="1200" kern="1200" baseline="0" dirty="0" smtClean="0">
                <a:solidFill>
                  <a:schemeClr val="tx1"/>
                </a:solidFill>
                <a:latin typeface="+mn-lt"/>
                <a:ea typeface="+mn-ea"/>
                <a:cs typeface="+mn-cs"/>
              </a:rPr>
              <a:t>a. Por la comisión de </a:t>
            </a:r>
            <a:r>
              <a:rPr lang="es-SV" sz="1200" b="1" kern="1200" baseline="0" dirty="0" smtClean="0">
                <a:solidFill>
                  <a:schemeClr val="tx1"/>
                </a:solidFill>
                <a:latin typeface="+mn-lt"/>
                <a:ea typeface="+mn-ea"/>
                <a:cs typeface="+mn-cs"/>
              </a:rPr>
              <a:t>infracciones muy graves</a:t>
            </a:r>
            <a:r>
              <a:rPr lang="es-SV" sz="1200" kern="1200" baseline="0" dirty="0" smtClean="0">
                <a:solidFill>
                  <a:schemeClr val="tx1"/>
                </a:solidFill>
                <a:latin typeface="+mn-lt"/>
                <a:ea typeface="+mn-ea"/>
                <a:cs typeface="+mn-cs"/>
              </a:rPr>
              <a:t>, se impondrá al infractor una multa de </a:t>
            </a:r>
            <a:r>
              <a:rPr lang="es-SV" sz="1200" b="1" kern="1200" baseline="0" dirty="0" smtClean="0">
                <a:solidFill>
                  <a:schemeClr val="tx1"/>
                </a:solidFill>
                <a:latin typeface="+mn-lt"/>
                <a:ea typeface="+mn-ea"/>
                <a:cs typeface="+mn-cs"/>
              </a:rPr>
              <a:t>veinte a cuarenta salarios mínimos mensuales para el sector comercio y servicios</a:t>
            </a:r>
            <a:r>
              <a:rPr lang="es-SV" sz="1200" kern="1200" baseline="0" dirty="0" smtClean="0">
                <a:solidFill>
                  <a:schemeClr val="tx1"/>
                </a:solidFill>
                <a:latin typeface="+mn-lt"/>
                <a:ea typeface="+mn-ea"/>
                <a:cs typeface="+mn-cs"/>
              </a:rPr>
              <a:t>. La comisión de dos o más infracciones muy graves en el plazo de trescientos sesenta y cinco días, dará lugar, en función de los criterios de graduación del artículo siguiente, a la suspensión de funciones por el término de treinta días calendario ordenada por la autoridad superior correspondiente, salvo si la conducta es causal de destitución de acuerdo con el régimen del servicio aplicable. b. Por la comisión de </a:t>
            </a:r>
            <a:r>
              <a:rPr lang="es-SV" sz="1200" b="1" kern="1200" baseline="0" dirty="0" smtClean="0">
                <a:solidFill>
                  <a:schemeClr val="tx1"/>
                </a:solidFill>
                <a:latin typeface="+mn-lt"/>
                <a:ea typeface="+mn-ea"/>
                <a:cs typeface="+mn-cs"/>
              </a:rPr>
              <a:t>infracciones graves</a:t>
            </a:r>
            <a:r>
              <a:rPr lang="es-SV" sz="1200" kern="1200" baseline="0" dirty="0" smtClean="0">
                <a:solidFill>
                  <a:schemeClr val="tx1"/>
                </a:solidFill>
                <a:latin typeface="+mn-lt"/>
                <a:ea typeface="+mn-ea"/>
                <a:cs typeface="+mn-cs"/>
              </a:rPr>
              <a:t>, se impondrá al infractor una multa de </a:t>
            </a:r>
            <a:r>
              <a:rPr lang="es-SV" sz="1200" b="1" kern="1200" baseline="0" dirty="0" smtClean="0">
                <a:solidFill>
                  <a:schemeClr val="tx1"/>
                </a:solidFill>
                <a:latin typeface="+mn-lt"/>
                <a:ea typeface="+mn-ea"/>
                <a:cs typeface="+mn-cs"/>
              </a:rPr>
              <a:t>diez a dieciocho salarios mínimos mensuales para el sector comercio y servicios</a:t>
            </a:r>
            <a:r>
              <a:rPr lang="es-SV" sz="1200" kern="1200" baseline="0" dirty="0" smtClean="0">
                <a:solidFill>
                  <a:schemeClr val="tx1"/>
                </a:solidFill>
                <a:latin typeface="+mn-lt"/>
                <a:ea typeface="+mn-ea"/>
                <a:cs typeface="+mn-cs"/>
              </a:rPr>
              <a:t>. c. Por la comisión de </a:t>
            </a:r>
            <a:r>
              <a:rPr lang="es-SV" sz="1200" b="1" kern="1200" baseline="0" dirty="0" smtClean="0">
                <a:solidFill>
                  <a:schemeClr val="tx1"/>
                </a:solidFill>
                <a:latin typeface="+mn-lt"/>
                <a:ea typeface="+mn-ea"/>
                <a:cs typeface="+mn-cs"/>
              </a:rPr>
              <a:t>infracciones leves,</a:t>
            </a:r>
            <a:r>
              <a:rPr lang="es-SV" sz="1200" kern="1200" baseline="0" dirty="0" smtClean="0">
                <a:solidFill>
                  <a:schemeClr val="tx1"/>
                </a:solidFill>
                <a:latin typeface="+mn-lt"/>
                <a:ea typeface="+mn-ea"/>
                <a:cs typeface="+mn-cs"/>
              </a:rPr>
              <a:t> se impondrá al infractor una multa cuyo importe será de uno hasta</a:t>
            </a:r>
            <a:r>
              <a:rPr lang="es-SV" sz="1200" b="1" kern="1200" baseline="0" dirty="0" smtClean="0">
                <a:solidFill>
                  <a:schemeClr val="tx1"/>
                </a:solidFill>
                <a:latin typeface="+mn-lt"/>
                <a:ea typeface="+mn-ea"/>
                <a:cs typeface="+mn-cs"/>
              </a:rPr>
              <a:t> ocho salarios mínimos mensuales para el sector comercio y servicios</a:t>
            </a:r>
            <a:r>
              <a:rPr lang="es-SV" sz="1200" kern="1200" baseline="0" dirty="0" smtClean="0">
                <a:solidFill>
                  <a:schemeClr val="tx1"/>
                </a:solidFill>
                <a:latin typeface="+mn-lt"/>
                <a:ea typeface="+mn-ea"/>
                <a:cs typeface="+mn-cs"/>
              </a:rPr>
              <a:t>.</a:t>
            </a:r>
          </a:p>
          <a:p>
            <a:r>
              <a:rPr lang="es-SV" sz="1200" kern="1200" baseline="0" dirty="0" smtClean="0">
                <a:solidFill>
                  <a:schemeClr val="tx1"/>
                </a:solidFill>
                <a:latin typeface="+mn-lt"/>
                <a:ea typeface="+mn-ea"/>
                <a:cs typeface="+mn-cs"/>
              </a:rPr>
              <a:t>Todas las sanciones impuestas serán publicadas en los medios electrónicos del Instituto e</a:t>
            </a:r>
          </a:p>
          <a:p>
            <a:r>
              <a:rPr lang="pt-BR" sz="1200" kern="1200" baseline="0" dirty="0" smtClean="0">
                <a:solidFill>
                  <a:schemeClr val="tx1"/>
                </a:solidFill>
                <a:latin typeface="+mn-lt"/>
                <a:ea typeface="+mn-ea"/>
                <a:cs typeface="+mn-cs"/>
              </a:rPr>
              <a:t>incorporadas como anexos </a:t>
            </a:r>
            <a:r>
              <a:rPr lang="pt-BR" sz="1200" kern="1200" baseline="0" dirty="0" err="1" smtClean="0">
                <a:solidFill>
                  <a:schemeClr val="tx1"/>
                </a:solidFill>
                <a:latin typeface="+mn-lt"/>
                <a:ea typeface="+mn-ea"/>
                <a:cs typeface="+mn-cs"/>
              </a:rPr>
              <a:t>del</a:t>
            </a:r>
            <a:r>
              <a:rPr lang="pt-BR" sz="1200" kern="1200" baseline="0" dirty="0" smtClean="0">
                <a:solidFill>
                  <a:schemeClr val="tx1"/>
                </a:solidFill>
                <a:latin typeface="+mn-lt"/>
                <a:ea typeface="+mn-ea"/>
                <a:cs typeface="+mn-cs"/>
              </a:rPr>
              <a:t> informe anual.</a:t>
            </a:r>
          </a:p>
          <a:p>
            <a:r>
              <a:rPr lang="es-SV" sz="1200" b="1" kern="1200" baseline="0" dirty="0" smtClean="0">
                <a:solidFill>
                  <a:schemeClr val="tx1"/>
                </a:solidFill>
                <a:latin typeface="+mn-lt"/>
                <a:ea typeface="+mn-ea"/>
                <a:cs typeface="+mn-cs"/>
              </a:rPr>
              <a:t>G</a:t>
            </a:r>
            <a:endParaRPr lang="es-SV" dirty="0" smtClean="0"/>
          </a:p>
        </p:txBody>
      </p:sp>
      <p:sp>
        <p:nvSpPr>
          <p:cNvPr id="4" name="3 Marcador de número de diapositiva"/>
          <p:cNvSpPr>
            <a:spLocks noGrp="1"/>
          </p:cNvSpPr>
          <p:nvPr>
            <p:ph type="sldNum" sz="quarter" idx="5"/>
          </p:nvPr>
        </p:nvSpPr>
        <p:spPr/>
        <p:txBody>
          <a:bodyPr/>
          <a:lstStyle/>
          <a:p>
            <a:pPr>
              <a:defRPr/>
            </a:pPr>
            <a:fld id="{5BC2E570-B1CA-43B8-8E15-39143ABC3EA5}" type="slidenum">
              <a:rPr lang="es-SV" smtClean="0"/>
              <a:pPr>
                <a:defRPr/>
              </a:pPr>
              <a:t>14</a:t>
            </a:fld>
            <a:endParaRPr lang="es-SV"/>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z="1200" b="1" kern="1200" baseline="0" dirty="0" smtClean="0">
                <a:solidFill>
                  <a:schemeClr val="tx1"/>
                </a:solidFill>
                <a:latin typeface="+mn-lt"/>
                <a:ea typeface="+mn-ea"/>
                <a:cs typeface="+mn-cs"/>
              </a:rPr>
              <a:t>Artículo 39.- Período de Confidencialidad </a:t>
            </a:r>
            <a:r>
              <a:rPr lang="es-SV" sz="1200" kern="1200" baseline="0" dirty="0" smtClean="0">
                <a:solidFill>
                  <a:schemeClr val="tx1"/>
                </a:solidFill>
                <a:latin typeface="+mn-lt"/>
                <a:ea typeface="+mn-ea"/>
                <a:cs typeface="+mn-cs"/>
              </a:rPr>
              <a:t>La Información Confidencial no estará sujeta a plazos de vencimiento y tendrá ese carácter de manera indefinida, salvo que medie el consentimiento expreso del titular de la información o mandamiento escrito emitido por autoridad competente.</a:t>
            </a:r>
            <a:endParaRPr lang="es-SV" dirty="0" smtClean="0"/>
          </a:p>
        </p:txBody>
      </p:sp>
      <p:sp>
        <p:nvSpPr>
          <p:cNvPr id="4" name="3 Marcador de número de diapositiva"/>
          <p:cNvSpPr>
            <a:spLocks noGrp="1"/>
          </p:cNvSpPr>
          <p:nvPr>
            <p:ph type="sldNum" sz="quarter" idx="5"/>
          </p:nvPr>
        </p:nvSpPr>
        <p:spPr/>
        <p:txBody>
          <a:bodyPr/>
          <a:lstStyle/>
          <a:p>
            <a:pPr>
              <a:defRPr/>
            </a:pPr>
            <a:fld id="{541F44FB-1F0C-4210-AC71-EB3D5E412FC6}" type="slidenum">
              <a:rPr lang="es-SV" smtClean="0"/>
              <a:pPr>
                <a:defRPr/>
              </a:pPr>
              <a:t>15</a:t>
            </a:fld>
            <a:endParaRPr lang="es-SV"/>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z="1200" b="1" kern="1200" baseline="0" dirty="0" smtClean="0">
                <a:solidFill>
                  <a:schemeClr val="tx1"/>
                </a:solidFill>
                <a:latin typeface="+mn-lt"/>
                <a:ea typeface="+mn-ea"/>
                <a:cs typeface="+mn-cs"/>
              </a:rPr>
              <a:t>Artículo 40.- Consentimiento para revelar Información Confidencial </a:t>
            </a:r>
            <a:r>
              <a:rPr lang="es-SV" sz="1200" kern="1200" baseline="0" dirty="0" smtClean="0">
                <a:solidFill>
                  <a:schemeClr val="tx1"/>
                </a:solidFill>
                <a:latin typeface="+mn-lt"/>
                <a:ea typeface="+mn-ea"/>
                <a:cs typeface="+mn-cs"/>
              </a:rPr>
              <a:t>Para que las Unidades de Acceso a la Información puedan permitir el</a:t>
            </a:r>
          </a:p>
          <a:p>
            <a:r>
              <a:rPr lang="es-SV" sz="1200" kern="1200" baseline="0" dirty="0" smtClean="0">
                <a:solidFill>
                  <a:schemeClr val="tx1"/>
                </a:solidFill>
                <a:latin typeface="+mn-lt"/>
                <a:ea typeface="+mn-ea"/>
                <a:cs typeface="+mn-cs"/>
              </a:rPr>
              <a:t>acceso a Información Confidencial, requieren obtener el consentimiento expreso de los particulares titulares de la información por escrito. Dicho</a:t>
            </a:r>
          </a:p>
          <a:p>
            <a:r>
              <a:rPr lang="es-SV" sz="1200" kern="1200" baseline="0" dirty="0" smtClean="0">
                <a:solidFill>
                  <a:schemeClr val="tx1"/>
                </a:solidFill>
                <a:latin typeface="+mn-lt"/>
                <a:ea typeface="+mn-ea"/>
                <a:cs typeface="+mn-cs"/>
              </a:rPr>
              <a:t>consentimiento no podrá obtenerse bajo ningún vicio de la voluntad, ya sea error, fuerza o dolo.</a:t>
            </a:r>
            <a:endParaRPr lang="es-SV" dirty="0" smtClean="0"/>
          </a:p>
          <a:p>
            <a:pPr eaLnBrk="1" hangingPunct="1"/>
            <a:r>
              <a:rPr lang="es-SV" b="1" dirty="0" smtClean="0"/>
              <a:t>Consentimiento en caso de emergencia </a:t>
            </a:r>
          </a:p>
          <a:p>
            <a:pPr eaLnBrk="1" hangingPunct="1"/>
            <a:r>
              <a:rPr lang="es-SV" dirty="0" smtClean="0"/>
              <a:t>Art</a:t>
            </a:r>
            <a:r>
              <a:rPr lang="es-SV" dirty="0" smtClean="0"/>
              <a:t>. 41.- Sin perjuicio de lo establecido en el artículo anterior, se entenderá que no se requiere el </a:t>
            </a:r>
            <a:r>
              <a:rPr lang="es-SV" dirty="0" smtClean="0"/>
              <a:t>consentimiento </a:t>
            </a:r>
            <a:r>
              <a:rPr lang="es-SV" dirty="0" smtClean="0"/>
              <a:t>expreso del titular de la información, cuando su vida o su salud se encuentre en peligro, por lo cual, la autoridad de que se trate evaluará la situación de emergencia y motivará la entrega de la información. </a:t>
            </a:r>
            <a:r>
              <a:rPr lang="es-SV" dirty="0" smtClean="0"/>
              <a:t> </a:t>
            </a:r>
            <a:r>
              <a:rPr lang="es-SV" sz="1200" kern="1200" baseline="0" dirty="0" smtClean="0">
                <a:solidFill>
                  <a:schemeClr val="tx1"/>
                </a:solidFill>
                <a:latin typeface="+mn-lt"/>
                <a:ea typeface="+mn-ea"/>
                <a:cs typeface="+mn-cs"/>
              </a:rPr>
              <a:t>Lo estipulado en el presente artículo es aplicable a los casos en los cuales el titular de la Información Confidencial se encuentre</a:t>
            </a:r>
          </a:p>
          <a:p>
            <a:r>
              <a:rPr lang="es-SV" sz="1200" kern="1200" baseline="0" dirty="0" smtClean="0">
                <a:solidFill>
                  <a:schemeClr val="tx1"/>
                </a:solidFill>
                <a:latin typeface="+mn-lt"/>
                <a:ea typeface="+mn-ea"/>
                <a:cs typeface="+mn-cs"/>
              </a:rPr>
              <a:t>imposibilitado para entregar un consentimiento expreso y siempre y cuando la entrega de la Información Confidencial mejore la situación de</a:t>
            </a:r>
          </a:p>
          <a:p>
            <a:r>
              <a:rPr lang="es-SV" sz="1200" kern="1200" baseline="0" dirty="0" smtClean="0">
                <a:solidFill>
                  <a:schemeClr val="tx1"/>
                </a:solidFill>
                <a:latin typeface="+mn-lt"/>
                <a:ea typeface="+mn-ea"/>
                <a:cs typeface="+mn-cs"/>
              </a:rPr>
              <a:t>peligro que se trate.</a:t>
            </a:r>
            <a:endParaRPr lang="es-SV" dirty="0" smtClean="0"/>
          </a:p>
          <a:p>
            <a:pPr eaLnBrk="1" hangingPunct="1"/>
            <a:endParaRPr lang="es-SV" dirty="0" smtClean="0"/>
          </a:p>
        </p:txBody>
      </p:sp>
      <p:sp>
        <p:nvSpPr>
          <p:cNvPr id="4" name="3 Marcador de número de diapositiva"/>
          <p:cNvSpPr>
            <a:spLocks noGrp="1"/>
          </p:cNvSpPr>
          <p:nvPr>
            <p:ph type="sldNum" sz="quarter" idx="5"/>
          </p:nvPr>
        </p:nvSpPr>
        <p:spPr/>
        <p:txBody>
          <a:bodyPr/>
          <a:lstStyle/>
          <a:p>
            <a:pPr>
              <a:defRPr/>
            </a:pPr>
            <a:fld id="{5EDF7342-4093-42EF-8DC4-4F7C582BA578}" type="slidenum">
              <a:rPr lang="es-SV" smtClean="0"/>
              <a:pPr>
                <a:defRPr/>
              </a:pPr>
              <a:t>16</a:t>
            </a:fld>
            <a:endParaRPr lang="es-SV"/>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z="1200" b="1" kern="1200" baseline="0" dirty="0" smtClean="0">
                <a:solidFill>
                  <a:schemeClr val="tx1"/>
                </a:solidFill>
                <a:latin typeface="+mn-lt"/>
                <a:ea typeface="+mn-ea"/>
                <a:cs typeface="+mn-cs"/>
              </a:rPr>
              <a:t>Artículo 42.- Solicitud de Acceso a la Información Confidencial </a:t>
            </a:r>
            <a:r>
              <a:rPr lang="es-SV" sz="1200" kern="1200" baseline="0" dirty="0" smtClean="0">
                <a:solidFill>
                  <a:schemeClr val="tx1"/>
                </a:solidFill>
                <a:latin typeface="+mn-lt"/>
                <a:ea typeface="+mn-ea"/>
                <a:cs typeface="+mn-cs"/>
              </a:rPr>
              <a:t>Cuando una dependencia o entidad reciba una solicitud de acceso a un</a:t>
            </a:r>
          </a:p>
          <a:p>
            <a:r>
              <a:rPr lang="es-SV" sz="1200" kern="1200" baseline="0" dirty="0" smtClean="0">
                <a:solidFill>
                  <a:schemeClr val="tx1"/>
                </a:solidFill>
                <a:latin typeface="+mn-lt"/>
                <a:ea typeface="+mn-ea"/>
                <a:cs typeface="+mn-cs"/>
              </a:rPr>
              <a:t>expediente o documentos que contengan Información Confidencial y la Unidad de Acceso a la Información Pública lo considere pertinente, podrá</a:t>
            </a:r>
          </a:p>
          <a:p>
            <a:r>
              <a:rPr lang="es-SV" sz="1200" kern="1200" baseline="0" dirty="0" smtClean="0">
                <a:solidFill>
                  <a:schemeClr val="tx1"/>
                </a:solidFill>
                <a:latin typeface="+mn-lt"/>
                <a:ea typeface="+mn-ea"/>
                <a:cs typeface="+mn-cs"/>
              </a:rPr>
              <a:t>requerir al particular titular de la información su autorización para entregarla, quien tendrá cinco días hábiles para responder a partir de la</a:t>
            </a:r>
          </a:p>
          <a:p>
            <a:r>
              <a:rPr lang="es-SV" sz="1200" kern="1200" baseline="0" dirty="0" smtClean="0">
                <a:solidFill>
                  <a:schemeClr val="tx1"/>
                </a:solidFill>
                <a:latin typeface="+mn-lt"/>
                <a:ea typeface="+mn-ea"/>
                <a:cs typeface="+mn-cs"/>
              </a:rPr>
              <a:t>notificación correspondiente. El silencio del particular, titular de la Información Confidencial, será considerado como una negativa.</a:t>
            </a:r>
          </a:p>
          <a:p>
            <a:r>
              <a:rPr lang="es-SV" sz="1200" kern="1200" baseline="0" dirty="0" smtClean="0">
                <a:solidFill>
                  <a:schemeClr val="tx1"/>
                </a:solidFill>
                <a:latin typeface="+mn-lt"/>
                <a:ea typeface="+mn-ea"/>
                <a:cs typeface="+mn-cs"/>
              </a:rPr>
              <a:t>La Unidad de Acceso a la Información Pública deberá dar acceso a las versiones públicas de los expedientes o documentos a que se refiere el</a:t>
            </a:r>
          </a:p>
          <a:p>
            <a:r>
              <a:rPr lang="es-SV" sz="1200" kern="1200" baseline="0" dirty="0" smtClean="0">
                <a:solidFill>
                  <a:schemeClr val="tx1"/>
                </a:solidFill>
                <a:latin typeface="+mn-lt"/>
                <a:ea typeface="+mn-ea"/>
                <a:cs typeface="+mn-cs"/>
              </a:rPr>
              <a:t>inciso que antecede, en las que se omitan los documentos, las partes o secciones de éstos que contengan Información Confidencial, aun en los casos en que no se haya requerido al particular titular de la información para que otorgue su consentimiento, o bien se obtenga una negativa</a:t>
            </a:r>
          </a:p>
          <a:p>
            <a:r>
              <a:rPr lang="es-SV" sz="1200" kern="1200" baseline="0" dirty="0" smtClean="0">
                <a:solidFill>
                  <a:schemeClr val="tx1"/>
                </a:solidFill>
                <a:latin typeface="+mn-lt"/>
                <a:ea typeface="+mn-ea"/>
                <a:cs typeface="+mn-cs"/>
              </a:rPr>
              <a:t>expresa o tácita del mismo</a:t>
            </a:r>
            <a:endParaRPr lang="es-SV" dirty="0" smtClean="0"/>
          </a:p>
          <a:p>
            <a:pPr eaLnBrk="1" hangingPunct="1"/>
            <a:endParaRPr lang="es-SV" dirty="0" smtClean="0"/>
          </a:p>
        </p:txBody>
      </p:sp>
      <p:sp>
        <p:nvSpPr>
          <p:cNvPr id="4" name="3 Marcador de número de diapositiva"/>
          <p:cNvSpPr>
            <a:spLocks noGrp="1"/>
          </p:cNvSpPr>
          <p:nvPr>
            <p:ph type="sldNum" sz="quarter" idx="5"/>
          </p:nvPr>
        </p:nvSpPr>
        <p:spPr/>
        <p:txBody>
          <a:bodyPr/>
          <a:lstStyle/>
          <a:p>
            <a:pPr>
              <a:defRPr/>
            </a:pPr>
            <a:fld id="{AC06C711-75C8-4944-B5C3-9A98BA846464}" type="slidenum">
              <a:rPr lang="es-SV" smtClean="0"/>
              <a:pPr>
                <a:defRPr/>
              </a:pPr>
              <a:t>17</a:t>
            </a:fld>
            <a:endParaRPr lang="es-SV"/>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z="1200" b="1" kern="1200" baseline="0" dirty="0" smtClean="0">
                <a:solidFill>
                  <a:schemeClr val="tx1"/>
                </a:solidFill>
                <a:latin typeface="+mn-lt"/>
                <a:ea typeface="+mn-ea"/>
                <a:cs typeface="+mn-cs"/>
              </a:rPr>
              <a:t>Artículo 43.- Acceso a la Información Confidencial por parte del titular de la misma </a:t>
            </a:r>
            <a:r>
              <a:rPr lang="es-SV" sz="1200" kern="1200" baseline="0" dirty="0" smtClean="0">
                <a:solidFill>
                  <a:schemeClr val="tx1"/>
                </a:solidFill>
                <a:latin typeface="+mn-lt"/>
                <a:ea typeface="+mn-ea"/>
                <a:cs typeface="+mn-cs"/>
              </a:rPr>
              <a:t>El titular de la Información Confidencial tendrá derecho al acceso irrestricto de su Información Confidencial y ningún Ente Obligado podrá negársela bajo ningún argumento. En virtud de lo establecido en el Art. 24 de la Ley, los padres, madres y tutores tendrán derecho de acceso irrestricto a la Información de los menores bajo su autoridad parental o bajo su tutela.</a:t>
            </a:r>
            <a:endParaRPr lang="es-SV" dirty="0" smtClean="0"/>
          </a:p>
          <a:p>
            <a:pPr eaLnBrk="1" hangingPunct="1"/>
            <a:endParaRPr lang="es-SV" dirty="0" smtClean="0"/>
          </a:p>
        </p:txBody>
      </p:sp>
      <p:sp>
        <p:nvSpPr>
          <p:cNvPr id="4" name="3 Marcador de número de diapositiva"/>
          <p:cNvSpPr>
            <a:spLocks noGrp="1"/>
          </p:cNvSpPr>
          <p:nvPr>
            <p:ph type="sldNum" sz="quarter" idx="5"/>
          </p:nvPr>
        </p:nvSpPr>
        <p:spPr/>
        <p:txBody>
          <a:bodyPr/>
          <a:lstStyle/>
          <a:p>
            <a:pPr>
              <a:defRPr/>
            </a:pPr>
            <a:fld id="{6DFAE635-90D2-4415-8837-76D090D8C285}" type="slidenum">
              <a:rPr lang="es-SV" smtClean="0"/>
              <a:pPr>
                <a:defRPr/>
              </a:pPr>
              <a:t>18</a:t>
            </a:fld>
            <a:endParaRPr lang="es-SV"/>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b="1" smtClean="0"/>
              <a:t>Penal juvenil.</a:t>
            </a:r>
            <a:r>
              <a:rPr lang="es-SV" smtClean="0"/>
              <a:t> Establece respeto a la intimidad a menores que se les impute la comisión de un delito, </a:t>
            </a:r>
            <a:r>
              <a:rPr lang="es-SV" b="1" smtClean="0"/>
              <a:t>RNPN</a:t>
            </a:r>
            <a:r>
              <a:rPr lang="es-SV" smtClean="0"/>
              <a:t>. Atribuciones: Mantener en forma permanente toda la información de las personas creando sistemas adecuados para el procesamiento y conservación; dar certeza oficial de los hechos relacionados con el estado civil o familiar de las personas. </a:t>
            </a:r>
            <a:r>
              <a:rPr lang="es-SV" b="1" smtClean="0"/>
              <a:t>Reglamento Ley Orgánica PNC. </a:t>
            </a:r>
            <a:r>
              <a:rPr lang="es-SV" smtClean="0"/>
              <a:t>Registro de Datos para de las personas por detenidas por atribuírseles delitos y faltas, a efectos de extender constancias.</a:t>
            </a:r>
          </a:p>
        </p:txBody>
      </p:sp>
      <p:sp>
        <p:nvSpPr>
          <p:cNvPr id="4" name="3 Marcador de número de diapositiva"/>
          <p:cNvSpPr>
            <a:spLocks noGrp="1"/>
          </p:cNvSpPr>
          <p:nvPr>
            <p:ph type="sldNum" sz="quarter" idx="5"/>
          </p:nvPr>
        </p:nvSpPr>
        <p:spPr/>
        <p:txBody>
          <a:bodyPr/>
          <a:lstStyle/>
          <a:p>
            <a:pPr>
              <a:defRPr/>
            </a:pPr>
            <a:fld id="{B22572D1-4741-4C2C-B025-0126828E39E2}" type="slidenum">
              <a:rPr lang="es-SV" smtClean="0"/>
              <a:pPr>
                <a:defRPr/>
              </a:pPr>
              <a:t>19</a:t>
            </a:fld>
            <a:endParaRPr lang="es-SV"/>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1747"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b="1" dirty="0" smtClean="0"/>
              <a:t>Derecho </a:t>
            </a:r>
            <a:r>
              <a:rPr lang="es-SV" b="1" dirty="0" smtClean="0"/>
              <a:t>Autodeterminación Informativa</a:t>
            </a:r>
            <a:r>
              <a:rPr lang="es-SV" dirty="0" smtClean="0"/>
              <a:t>, como derecho autónomo entendido como manifestación del derecho a la intimidad del Art. 2 inc 2° Cn. Mediante Jurisprudencia dictada en el </a:t>
            </a:r>
            <a:r>
              <a:rPr lang="es-SV" b="1" dirty="0" smtClean="0"/>
              <a:t>Amparo 118-2002. Boris Solórzano vs</a:t>
            </a:r>
            <a:r>
              <a:rPr lang="es-SV" dirty="0" smtClean="0"/>
              <a:t> </a:t>
            </a:r>
            <a:r>
              <a:rPr lang="es-SV" b="1" dirty="0" smtClean="0"/>
              <a:t>DICOM</a:t>
            </a:r>
            <a:r>
              <a:rPr lang="es-SV" dirty="0" smtClean="0"/>
              <a:t> por el supuesto procesamiento arbitrario e ilegal de datos crediticios de las personas hasta convertirse en un referente obligatorio en dicha área. Sin embargo, en los últimos años los datos que maneja incluyen información relativa a otras facetas más íntimas y elementales de la vida, tales como la salud y la educación. Esto representa un peligro si no se regula y se detiene la venta y uso no autorizado y arbitrario de esos datos.</a:t>
            </a:r>
            <a:endParaRPr lang="es-SV" b="1" dirty="0" smtClean="0"/>
          </a:p>
        </p:txBody>
      </p:sp>
      <p:sp>
        <p:nvSpPr>
          <p:cNvPr id="4" name="3 Marcador de número de diapositiva"/>
          <p:cNvSpPr>
            <a:spLocks noGrp="1"/>
          </p:cNvSpPr>
          <p:nvPr>
            <p:ph type="sldNum" sz="quarter" idx="5"/>
          </p:nvPr>
        </p:nvSpPr>
        <p:spPr/>
        <p:txBody>
          <a:bodyPr/>
          <a:lstStyle/>
          <a:p>
            <a:pPr>
              <a:defRPr/>
            </a:pPr>
            <a:fld id="{7637E282-70CB-4F96-BBC9-53BC07D06C76}" type="slidenum">
              <a:rPr lang="es-SV" smtClean="0"/>
              <a:pPr>
                <a:defRPr/>
              </a:pPr>
              <a:t>2</a:t>
            </a:fld>
            <a:endParaRPr lang="es-SV"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smtClean="0"/>
              <a:t>El Ordenamiento Jurídico salvadoreño  no establece una acción exclusiva para la protección de datos personales. Si hiciéramos una evaluación, lo necesario  a contener sería:  </a:t>
            </a:r>
            <a:r>
              <a:rPr lang="es-MX" b="1" smtClean="0"/>
              <a:t>bancos de datos públicos como los privados </a:t>
            </a:r>
            <a:r>
              <a:rPr lang="es-MX" smtClean="0"/>
              <a:t>destinados a brindar informes; incluye diversos medios técnicos de tratamiento de datos, </a:t>
            </a:r>
            <a:r>
              <a:rPr lang="es-MX" b="1" smtClean="0"/>
              <a:t>derecho a la autodeterminación informativa y a la intimidad </a:t>
            </a:r>
            <a:r>
              <a:rPr lang="es-SV" smtClean="0"/>
              <a:t>acceso al conocimiento de datos personales y los referidos a sus bienes y al destino de tal información que se encuentren asentados en archivos, registros, bancos de datos u otros medios técnicos, electrónicos y ópticos, de carácter público o privado, de soporte, procesamiento y provisión de la información. </a:t>
            </a:r>
            <a:r>
              <a:rPr lang="es-SV" b="1" smtClean="0"/>
              <a:t>Habeas Data</a:t>
            </a:r>
            <a:r>
              <a:rPr lang="es-SV" smtClean="0"/>
              <a:t> </a:t>
            </a:r>
            <a:r>
              <a:rPr lang="es-MX" smtClean="0"/>
              <a:t>pueda incoarse ante la Defensoría del Consumidor para el Habeas Data Informativo. Las demás acciones de Habeas Data se podrán llevar frente al Juez de lo Civil, teniendo el afectado derecho a pedir indemnización de daños y perjuicios, inclusive por da</a:t>
            </a:r>
            <a:r>
              <a:rPr lang="es-SV" smtClean="0"/>
              <a:t>ños morales.</a:t>
            </a:r>
            <a:endParaRPr lang="es-SV" b="1" smtClean="0"/>
          </a:p>
        </p:txBody>
      </p:sp>
      <p:sp>
        <p:nvSpPr>
          <p:cNvPr id="4" name="3 Marcador de número de diapositiva"/>
          <p:cNvSpPr>
            <a:spLocks noGrp="1"/>
          </p:cNvSpPr>
          <p:nvPr>
            <p:ph type="sldNum" sz="quarter" idx="5"/>
          </p:nvPr>
        </p:nvSpPr>
        <p:spPr/>
        <p:txBody>
          <a:bodyPr/>
          <a:lstStyle/>
          <a:p>
            <a:pPr>
              <a:defRPr/>
            </a:pPr>
            <a:fld id="{075C7B9F-1A23-4108-87F5-91E21FD8633D}" type="slidenum">
              <a:rPr lang="es-SV" smtClean="0"/>
              <a:pPr>
                <a:defRPr/>
              </a:pPr>
              <a:t>20</a:t>
            </a:fld>
            <a:endParaRPr lang="es-SV"/>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MX" b="1" dirty="0" smtClean="0"/>
              <a:t>Existen DOS ANTEPROYECTOS DE LEY, uno a iniciativa del </a:t>
            </a:r>
            <a:r>
              <a:rPr lang="es-MX" b="1" dirty="0" smtClean="0"/>
              <a:t>ARENA </a:t>
            </a:r>
            <a:r>
              <a:rPr lang="es-MX" b="1" dirty="0" smtClean="0"/>
              <a:t>y otra a iniciativa del CD, ambas contienen elementos en síntesis son OBJETO </a:t>
            </a:r>
            <a:r>
              <a:rPr lang="es-MX" dirty="0" smtClean="0"/>
              <a:t>asegurar protección integral y garantizar veracidad datos personales, en bancos de datos, medios técnicos de tratamiento, públicos, o privados, fin de garantizar derecho al honor e intimidad, asegurando acceso </a:t>
            </a:r>
            <a:r>
              <a:rPr lang="es-MX" dirty="0" err="1" smtClean="0"/>
              <a:t>info</a:t>
            </a:r>
            <a:r>
              <a:rPr lang="es-MX" dirty="0" smtClean="0"/>
              <a:t> sobre las mismas.</a:t>
            </a:r>
            <a:r>
              <a:rPr lang="es-ES" dirty="0" smtClean="0"/>
              <a:t> </a:t>
            </a:r>
            <a:r>
              <a:rPr lang="es-MX" b="1" dirty="0" smtClean="0"/>
              <a:t>EXCLUSIONES </a:t>
            </a:r>
            <a:r>
              <a:rPr lang="es-MX" dirty="0" smtClean="0"/>
              <a:t>a) datos y fuentes </a:t>
            </a:r>
            <a:r>
              <a:rPr lang="es-MX" dirty="0" err="1" smtClean="0"/>
              <a:t>info</a:t>
            </a:r>
            <a:r>
              <a:rPr lang="es-MX" dirty="0" smtClean="0"/>
              <a:t> periodística; b) relativos a encuestas con fines estadísticos; c) relativos a antecedentes penales o </a:t>
            </a:r>
            <a:r>
              <a:rPr lang="es-MX" dirty="0" err="1" smtClean="0"/>
              <a:t>contravencionales</a:t>
            </a:r>
            <a:r>
              <a:rPr lang="es-MX" dirty="0" smtClean="0"/>
              <a:t>, objeto de tratamiento por autoridades; d) bancos privados para uso exclusivamente personal del propietario del mismo</a:t>
            </a:r>
            <a:r>
              <a:rPr lang="es-ES" dirty="0" smtClean="0"/>
              <a:t>.</a:t>
            </a:r>
          </a:p>
          <a:p>
            <a:pPr>
              <a:spcBef>
                <a:spcPct val="0"/>
              </a:spcBef>
            </a:pPr>
            <a:r>
              <a:rPr lang="es-MX" dirty="0" smtClean="0"/>
              <a:t> </a:t>
            </a:r>
            <a:endParaRPr lang="es-ES" dirty="0" smtClean="0"/>
          </a:p>
          <a:p>
            <a:pPr>
              <a:spcBef>
                <a:spcPct val="0"/>
              </a:spcBef>
            </a:pPr>
            <a:r>
              <a:rPr lang="es-MX" dirty="0" smtClean="0"/>
              <a:t> </a:t>
            </a:r>
            <a:endParaRPr lang="es-ES" dirty="0" smtClean="0"/>
          </a:p>
          <a:p>
            <a:pPr>
              <a:spcBef>
                <a:spcPct val="0"/>
              </a:spcBef>
            </a:pPr>
            <a:endParaRPr lang="es-ES" dirty="0" smtClean="0"/>
          </a:p>
        </p:txBody>
      </p:sp>
      <p:sp>
        <p:nvSpPr>
          <p:cNvPr id="378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CC0A03-817A-48F0-8A0C-20E7C0A46FD5}" type="slidenum">
              <a:rPr lang="es-ES"/>
              <a:pPr fontAlgn="base">
                <a:spcBef>
                  <a:spcPct val="0"/>
                </a:spcBef>
                <a:spcAft>
                  <a:spcPct val="0"/>
                </a:spcAft>
                <a:defRPr/>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77500" lnSpcReduction="20000"/>
          </a:bodyPr>
          <a:lstStyle/>
          <a:p>
            <a:pPr fontAlgn="auto">
              <a:spcBef>
                <a:spcPts val="0"/>
              </a:spcBef>
              <a:spcAft>
                <a:spcPts val="0"/>
              </a:spcAft>
              <a:defRPr/>
            </a:pPr>
            <a:r>
              <a:rPr lang="es-MX" sz="1000" b="1" dirty="0" smtClean="0"/>
              <a:t>licitud en la formación de los archivos </a:t>
            </a:r>
            <a:r>
              <a:rPr lang="es-MX" sz="1000" dirty="0" smtClean="0"/>
              <a:t>inscritos con formalidades, en registro correspondiente que lleve la defensoría del consumidor </a:t>
            </a:r>
            <a:r>
              <a:rPr lang="es-MX" sz="1000" b="1" dirty="0" smtClean="0"/>
              <a:t>calidad de los datos personales </a:t>
            </a:r>
            <a:r>
              <a:rPr lang="es-MX" sz="1000" dirty="0" smtClean="0"/>
              <a:t>ciertos, adecuados, pertinentes y no excesivos en relación al ámbito y finalidad para los que se hubieren obtenido. no medios desleales, fraudulentos </a:t>
            </a:r>
            <a:r>
              <a:rPr lang="es-MX" sz="1000" b="1" dirty="0" smtClean="0"/>
              <a:t>consentimiento </a:t>
            </a:r>
            <a:r>
              <a:rPr lang="es-MX" sz="1000" dirty="0" smtClean="0"/>
              <a:t>ilícito cuando titular no hubiere prestado consentimiento libre, expreso e informado para ello </a:t>
            </a:r>
            <a:r>
              <a:rPr lang="es-MX" sz="1000" b="1" dirty="0" smtClean="0"/>
              <a:t>información al momento de la obtención </a:t>
            </a:r>
            <a:r>
              <a:rPr lang="es-MX" sz="1000" dirty="0" smtClean="0"/>
              <a:t>recaben datos, informar previamente a titular en forma sencilla, expresa y clara sobre la finalidad; la existencia del banco de datos, y derecho acceso, rectificación y supresión </a:t>
            </a:r>
            <a:r>
              <a:rPr lang="es-MX" sz="1000" b="1" dirty="0" smtClean="0"/>
              <a:t>datos sensibles </a:t>
            </a:r>
            <a:r>
              <a:rPr lang="es-MX" sz="1000" dirty="0" smtClean="0"/>
              <a:t>revelen el origen racial y étnico, opiniones políticas, convicciones religiosas, filosóficas o morales, afiliación sindical, política e información referente a salud vida sexual. </a:t>
            </a:r>
            <a:r>
              <a:rPr lang="es-MX" sz="1000" b="1" dirty="0" smtClean="0"/>
              <a:t>seguridad de los datos personales </a:t>
            </a:r>
            <a:r>
              <a:rPr lang="es-MX" sz="1000" dirty="0" smtClean="0"/>
              <a:t>responsable adoptar medidas técnicas, y organizativas para evitar adulteración, pérdida, consulta o tratamiento no autorizado </a:t>
            </a:r>
            <a:r>
              <a:rPr lang="es-MX" sz="1000" b="1" dirty="0" smtClean="0"/>
              <a:t>confidencialidad de los datos personales </a:t>
            </a:r>
            <a:r>
              <a:rPr lang="es-MX" sz="1000" dirty="0" smtClean="0"/>
              <a:t>obligados al secreto profesional y absoluta reserva y confidencialidad </a:t>
            </a:r>
            <a:r>
              <a:rPr lang="es-MX" sz="1000" b="1" dirty="0" smtClean="0"/>
              <a:t>cesión de datos personales  </a:t>
            </a:r>
            <a:r>
              <a:rPr lang="es-MX" sz="1000" dirty="0" smtClean="0"/>
              <a:t>para el cumplimiento actividad del cedente y del cesionario, previo consentimiento escrito estableciendo finalidad, </a:t>
            </a:r>
            <a:r>
              <a:rPr lang="es-MX" sz="1000" b="1" dirty="0" smtClean="0"/>
              <a:t>transferencia internacional de datos personales </a:t>
            </a:r>
            <a:r>
              <a:rPr lang="es-MX" sz="1000" dirty="0" smtClean="0"/>
              <a:t>prohibida con países sin regulaciones adecuadas excepto: colaboración judicial  internacional; intercambio de datos de carácter médico, investigación epidemiológica, etc.</a:t>
            </a:r>
            <a:endParaRPr lang="es-ES" sz="1000" dirty="0" smtClean="0"/>
          </a:p>
          <a:p>
            <a:pPr fontAlgn="auto">
              <a:spcBef>
                <a:spcPts val="0"/>
              </a:spcBef>
              <a:spcAft>
                <a:spcPts val="0"/>
              </a:spcAft>
              <a:defRPr/>
            </a:pPr>
            <a:r>
              <a:rPr lang="es-MX" sz="1000" dirty="0" smtClean="0"/>
              <a:t> </a:t>
            </a:r>
            <a:endParaRPr lang="es-ES" sz="1000" dirty="0" smtClean="0"/>
          </a:p>
          <a:p>
            <a:pPr fontAlgn="auto">
              <a:spcBef>
                <a:spcPts val="0"/>
              </a:spcBef>
              <a:spcAft>
                <a:spcPts val="0"/>
              </a:spcAft>
              <a:defRPr/>
            </a:pPr>
            <a:endParaRPr lang="es-ES" sz="1000" dirty="0"/>
          </a:p>
        </p:txBody>
      </p:sp>
      <p:sp>
        <p:nvSpPr>
          <p:cNvPr id="389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18E893-FC83-4416-83E9-C452B19A6F22}" type="slidenum">
              <a:rPr lang="es-ES"/>
              <a:pPr fontAlgn="base">
                <a:spcBef>
                  <a:spcPct val="0"/>
                </a:spcBef>
                <a:spcAft>
                  <a:spcPct val="0"/>
                </a:spcAft>
                <a:defRPr/>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92500" lnSpcReduction="20000"/>
          </a:bodyPr>
          <a:lstStyle/>
          <a:p>
            <a:pPr fontAlgn="auto">
              <a:spcBef>
                <a:spcPts val="0"/>
              </a:spcBef>
              <a:spcAft>
                <a:spcPts val="0"/>
              </a:spcAft>
              <a:defRPr/>
            </a:pPr>
            <a:r>
              <a:rPr lang="es-MX" b="1" i="1" dirty="0" smtClean="0"/>
              <a:t>Banco o Banco de datos:</a:t>
            </a:r>
            <a:r>
              <a:rPr lang="es-MX" i="1" dirty="0" smtClean="0"/>
              <a:t> conjunto organizado de datos personales objeto de tratamiento o procesamiento, electrónico o no, cualquiera que fuere la modalidad de formación, almacenamiento, organización, destino o acceso sujetos a registro . </a:t>
            </a:r>
            <a:r>
              <a:rPr lang="es-MX" b="1" dirty="0" smtClean="0"/>
              <a:t>públicos </a:t>
            </a:r>
            <a:r>
              <a:rPr lang="es-MX" dirty="0" smtClean="0"/>
              <a:t>pertenecientes a organismos públicos (…) objeto de registro permanente en fuerzas armadas, fuerzas de seguridad, organismos policiales o de inteligencia; </a:t>
            </a:r>
            <a:r>
              <a:rPr lang="es-MX" b="1" dirty="0" smtClean="0"/>
              <a:t>privados </a:t>
            </a:r>
            <a:r>
              <a:rPr lang="es-MX" dirty="0" smtClean="0"/>
              <a:t>personas naturales o jurídicas que formen bancos de datos que no sean de uso exclusivamente personal y privado, deberán inscribirse en el Registro que al efecto lleve la Defensoría del Consumidor. (…) </a:t>
            </a:r>
            <a:r>
              <a:rPr lang="es-MX" b="1" dirty="0" smtClean="0"/>
              <a:t>con fines publicitarios </a:t>
            </a:r>
            <a:r>
              <a:rPr lang="es-MX" dirty="0" smtClean="0"/>
              <a:t>recopilación de domicilios, reparto de documentos, publicidad o venta directa y otras actividades análogas, se podrán tratar datos con fines promocionales, comerciales o publicitarios; hábitos de consumo, cuando figuren en documentos accesibles al público </a:t>
            </a:r>
            <a:r>
              <a:rPr lang="es-MX" b="1" dirty="0" smtClean="0"/>
              <a:t>prestación de servicios informatizados </a:t>
            </a:r>
            <a:r>
              <a:rPr lang="es-MX" dirty="0" smtClean="0"/>
              <a:t>por cuenta de terceros presten servicios de tratamiento de datos personales, no podrán utilizarse con fin distinto contrato de servicios, ni cederlos </a:t>
            </a:r>
            <a:r>
              <a:rPr lang="es-MX" b="1" dirty="0" smtClean="0"/>
              <a:t>prestación de servicios de información crediticia </a:t>
            </a:r>
            <a:r>
              <a:rPr lang="es-MX" dirty="0" smtClean="0"/>
              <a:t>de carácter patrimonial relativos a solvencia económica y crédito y obligaciones, obtenidos de fuentes accesibles al público o procedentes de informaciones facilitadas por acreedores. </a:t>
            </a:r>
            <a:endParaRPr lang="es-ES" dirty="0" smtClean="0"/>
          </a:p>
          <a:p>
            <a:pPr fontAlgn="auto">
              <a:spcBef>
                <a:spcPts val="0"/>
              </a:spcBef>
              <a:spcAft>
                <a:spcPts val="0"/>
              </a:spcAft>
              <a:defRPr/>
            </a:pPr>
            <a:r>
              <a:rPr lang="es-MX" dirty="0" smtClean="0"/>
              <a:t> </a:t>
            </a:r>
            <a:endParaRPr lang="es-ES" dirty="0" smtClean="0"/>
          </a:p>
          <a:p>
            <a:pPr fontAlgn="auto">
              <a:spcBef>
                <a:spcPts val="0"/>
              </a:spcBef>
              <a:spcAft>
                <a:spcPts val="0"/>
              </a:spcAft>
              <a:defRPr/>
            </a:pPr>
            <a:r>
              <a:rPr lang="es-MX" dirty="0" smtClean="0"/>
              <a:t> </a:t>
            </a:r>
            <a:endParaRPr lang="es-ES" dirty="0"/>
          </a:p>
        </p:txBody>
      </p:sp>
      <p:sp>
        <p:nvSpPr>
          <p:cNvPr id="399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10BE26-475A-4A32-AC0D-95B66988C240}" type="slidenum">
              <a:rPr lang="es-ES"/>
              <a:pPr fontAlgn="base">
                <a:spcBef>
                  <a:spcPct val="0"/>
                </a:spcBef>
                <a:spcAft>
                  <a:spcPct val="0"/>
                </a:spcAft>
                <a:defRPr/>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smtClean="0"/>
              <a:t>Así mismo se contemplan las referidas Sanciones, el procedimiento sancionador a seguir y la autoridad competente para conocer del mismo </a:t>
            </a:r>
            <a:r>
              <a:rPr lang="es-MX" i="1" smtClean="0"/>
              <a:t>La Defensoría del Consumidor por medio del Departamento de Protección de Datos Personales y un Tribunal Sancionador</a:t>
            </a:r>
            <a:r>
              <a:rPr lang="es-SV" smtClean="0"/>
              <a:t>, en ambos proyectos de ley.</a:t>
            </a:r>
          </a:p>
        </p:txBody>
      </p:sp>
      <p:sp>
        <p:nvSpPr>
          <p:cNvPr id="4" name="3 Marcador de número de diapositiva"/>
          <p:cNvSpPr>
            <a:spLocks noGrp="1"/>
          </p:cNvSpPr>
          <p:nvPr>
            <p:ph type="sldNum" sz="quarter" idx="5"/>
          </p:nvPr>
        </p:nvSpPr>
        <p:spPr/>
        <p:txBody>
          <a:bodyPr/>
          <a:lstStyle/>
          <a:p>
            <a:pPr>
              <a:defRPr/>
            </a:pPr>
            <a:fld id="{114C5B9B-F6A8-4010-A654-34871E807D01}" type="slidenum">
              <a:rPr lang="es-SV" smtClean="0"/>
              <a:pPr>
                <a:defRPr/>
              </a:pPr>
              <a:t>24</a:t>
            </a:fld>
            <a:endParaRPr lang="es-SV"/>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s-SV" smtClean="0"/>
              <a:t> </a:t>
            </a:r>
          </a:p>
        </p:txBody>
      </p:sp>
      <p:sp>
        <p:nvSpPr>
          <p:cNvPr id="4" name="3 Marcador de número de diapositiva"/>
          <p:cNvSpPr>
            <a:spLocks noGrp="1"/>
          </p:cNvSpPr>
          <p:nvPr>
            <p:ph type="sldNum" sz="quarter" idx="5"/>
          </p:nvPr>
        </p:nvSpPr>
        <p:spPr/>
        <p:txBody>
          <a:bodyPr/>
          <a:lstStyle/>
          <a:p>
            <a:pPr>
              <a:defRPr/>
            </a:pPr>
            <a:fld id="{9628F626-2CA2-44B9-89AD-956173C9A4C4}" type="slidenum">
              <a:rPr lang="es-SV" smtClean="0"/>
              <a:pPr>
                <a:defRPr/>
              </a:pPr>
              <a:t>25</a:t>
            </a:fld>
            <a:endParaRPr lang="es-SV"/>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2771"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b="1" dirty="0" smtClean="0"/>
              <a:t>A pesar de no estar desarrollado como tal, es un Recurso </a:t>
            </a:r>
            <a:r>
              <a:rPr lang="es-SV" b="1" dirty="0" smtClean="0"/>
              <a:t>Procesal </a:t>
            </a:r>
            <a:r>
              <a:rPr lang="es-SV" b="1" dirty="0" smtClean="0"/>
              <a:t>diseñado para controlar la información personal</a:t>
            </a:r>
            <a:r>
              <a:rPr lang="es-SV" dirty="0" smtClean="0"/>
              <a:t> contenida en bancos de datos, cuyo derecho implica la corrección, la cancelación, y la posibilidad de restringir y limitar la circulación de los mismos. Adoptado este concepto por diversos países latinoamericanos. </a:t>
            </a:r>
            <a:r>
              <a:rPr lang="es-SV" b="1" dirty="0" smtClean="0"/>
              <a:t>Definición</a:t>
            </a:r>
            <a:r>
              <a:rPr lang="es-SV" dirty="0" smtClean="0"/>
              <a:t> </a:t>
            </a:r>
            <a:r>
              <a:rPr lang="es-SV" b="1" dirty="0" smtClean="0"/>
              <a:t>Corte Constitucional colombiana</a:t>
            </a:r>
            <a:r>
              <a:rPr lang="es-SV" dirty="0" smtClean="0"/>
              <a:t>. Esto en defensa de los derechos fundamentales como la intimidad, la honra y buen nombre (Sentencia T-094/95). MARCIA MUÑOZ DE ALBA</a:t>
            </a:r>
          </a:p>
        </p:txBody>
      </p:sp>
      <p:sp>
        <p:nvSpPr>
          <p:cNvPr id="4" name="3 Marcador de número de diapositiva"/>
          <p:cNvSpPr>
            <a:spLocks noGrp="1"/>
          </p:cNvSpPr>
          <p:nvPr>
            <p:ph type="sldNum" sz="quarter" idx="5"/>
          </p:nvPr>
        </p:nvSpPr>
        <p:spPr/>
        <p:txBody>
          <a:bodyPr/>
          <a:lstStyle/>
          <a:p>
            <a:pPr>
              <a:defRPr/>
            </a:pPr>
            <a:fld id="{EB98A736-24E8-4A54-9ABA-02EFD333A632}" type="slidenum">
              <a:rPr lang="es-SV" smtClean="0"/>
              <a:pPr>
                <a:defRPr/>
              </a:pPr>
              <a:t>3</a:t>
            </a:fld>
            <a:endParaRPr lang="es-SV"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b="1" dirty="0" smtClean="0"/>
              <a:t>Argentina</a:t>
            </a:r>
            <a:r>
              <a:rPr lang="es-SV" dirty="0" smtClean="0"/>
              <a:t> Toda persona podrá interponer esta acción —se refiere al amparo—, para tomar conocimiento de los datos a ella referidos y de su finalidad (…) </a:t>
            </a:r>
            <a:r>
              <a:rPr lang="es-SV" b="1" dirty="0" smtClean="0"/>
              <a:t>Brasil</a:t>
            </a:r>
            <a:r>
              <a:rPr lang="es-SV" dirty="0" smtClean="0"/>
              <a:t> Se concederá habeas data: a) para asegurar el conocimiento de informaciones relativas a la persona del impetrante, que consten en registros (…); b) para rectificar datos. </a:t>
            </a:r>
            <a:r>
              <a:rPr lang="es-SV" b="1" dirty="0" smtClean="0"/>
              <a:t>Colombia</a:t>
            </a:r>
            <a:r>
              <a:rPr lang="es-SV" dirty="0" smtClean="0"/>
              <a:t> Todas las personas tienen derecho (…) a reconocer, actualizar y rectificar las informaciones que se hayan recogido sobre ellas en bancos de datos y en archivos de entidades públicas y privadas. En la recolección, tratamiento y circulación de datos se respetarán la libertad y demás garantías consagradas en la Cn. </a:t>
            </a:r>
            <a:r>
              <a:rPr lang="es-SV" b="1" dirty="0" smtClean="0"/>
              <a:t>Ecuador</a:t>
            </a:r>
            <a:r>
              <a:rPr lang="es-SV" dirty="0" smtClean="0"/>
              <a:t> Toda persona tiene derecho a acceder a los documentos, bancos de datos e informes que sobre sí misma o sobre sus bienes consten en entidades públicas o privadas, así como conocer el uso que se haga de ellos y su finalidad.</a:t>
            </a:r>
          </a:p>
          <a:p>
            <a:endParaRPr lang="es-SV" dirty="0" smtClean="0"/>
          </a:p>
          <a:p>
            <a:endParaRPr lang="es-SV" dirty="0" smtClean="0"/>
          </a:p>
          <a:p>
            <a:endParaRPr lang="es-SV" dirty="0" smtClean="0"/>
          </a:p>
          <a:p>
            <a:endParaRPr lang="es-SV" dirty="0" smtClean="0"/>
          </a:p>
        </p:txBody>
      </p:sp>
      <p:sp>
        <p:nvSpPr>
          <p:cNvPr id="4" name="3 Marcador de número de diapositiva"/>
          <p:cNvSpPr>
            <a:spLocks noGrp="1"/>
          </p:cNvSpPr>
          <p:nvPr>
            <p:ph type="sldNum" sz="quarter" idx="5"/>
          </p:nvPr>
        </p:nvSpPr>
        <p:spPr/>
        <p:txBody>
          <a:bodyPr/>
          <a:lstStyle/>
          <a:p>
            <a:pPr>
              <a:defRPr/>
            </a:pPr>
            <a:fld id="{A70D3840-1F3C-4520-A9E0-BE74D19EECD4}" type="slidenum">
              <a:rPr lang="es-SV" smtClean="0"/>
              <a:pPr>
                <a:defRPr/>
              </a:pPr>
              <a:t>4</a:t>
            </a:fld>
            <a:endParaRPr lang="es-SV"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r>
              <a:rPr lang="es-SV" dirty="0" smtClean="0"/>
              <a:t>A continuación se hace una reseña de las leyes y evolución de la protección de datos.</a:t>
            </a:r>
          </a:p>
          <a:p>
            <a:endParaRPr lang="es-SV" dirty="0" smtClean="0"/>
          </a:p>
        </p:txBody>
      </p:sp>
      <p:sp>
        <p:nvSpPr>
          <p:cNvPr id="4" name="3 Marcador de número de diapositiva"/>
          <p:cNvSpPr>
            <a:spLocks noGrp="1"/>
          </p:cNvSpPr>
          <p:nvPr>
            <p:ph type="sldNum" sz="quarter" idx="5"/>
          </p:nvPr>
        </p:nvSpPr>
        <p:spPr/>
        <p:txBody>
          <a:bodyPr/>
          <a:lstStyle/>
          <a:p>
            <a:pPr>
              <a:defRPr/>
            </a:pPr>
            <a:fld id="{AD1E914C-7E00-47E6-A136-C5706D83740A}" type="slidenum">
              <a:rPr lang="es-SV" smtClean="0"/>
              <a:pPr>
                <a:defRPr/>
              </a:pPr>
              <a:t>5</a:t>
            </a:fld>
            <a:endParaRPr lang="es-SV"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SV" dirty="0"/>
          </a:p>
        </p:txBody>
      </p:sp>
      <p:sp>
        <p:nvSpPr>
          <p:cNvPr id="4" name="3 Marcador de número de diapositiva"/>
          <p:cNvSpPr>
            <a:spLocks noGrp="1"/>
          </p:cNvSpPr>
          <p:nvPr>
            <p:ph type="sldNum" sz="quarter" idx="10"/>
          </p:nvPr>
        </p:nvSpPr>
        <p:spPr/>
        <p:txBody>
          <a:bodyPr/>
          <a:lstStyle/>
          <a:p>
            <a:pPr>
              <a:defRPr/>
            </a:pPr>
            <a:fld id="{9085F372-993D-41A9-A4D9-9FCE573C96F1}" type="slidenum">
              <a:rPr lang="es-SV" smtClean="0"/>
              <a:pPr>
                <a:defRPr/>
              </a:pPr>
              <a:t>6</a:t>
            </a:fld>
            <a:endParaRPr lang="es-SV"/>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b="0" dirty="0" smtClean="0"/>
              <a:t>Con </a:t>
            </a:r>
            <a:r>
              <a:rPr lang="es-ES" b="0" dirty="0" smtClean="0"/>
              <a:t>el objeto de asegurar la confidencialidad de la información y el respeto y la protección de la privacidad de las personas, salvo que la Fiscalía General de la República o un Tribunal competente requiera el conocimiento de dichos antecedentes por motivos fundados. En ningún caso, dichos datos personales podrán ser cruzados, perfilados o utilizados para otros fines que los regulados por esta Ley, salvo que el titular de los datos consienta expresamente y por escrito en su uso para una finalidad distinta de aquella con la cual fueron recolectados, procesados y registrados o almacenados.</a:t>
            </a:r>
            <a:endParaRPr lang="es-SV" b="0" dirty="0" smtClean="0"/>
          </a:p>
          <a:p>
            <a:pPr eaLnBrk="1" hangingPunct="1">
              <a:spcBef>
                <a:spcPct val="0"/>
              </a:spcBef>
            </a:pPr>
            <a:endParaRPr lang="es-SV" dirty="0" smtClean="0"/>
          </a:p>
        </p:txBody>
      </p:sp>
      <p:sp>
        <p:nvSpPr>
          <p:cNvPr id="153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24CBE6-B960-47A7-AF58-3FC08F009707}" type="slidenum">
              <a:rPr lang="es-SV" smtClean="0"/>
              <a:pPr fontAlgn="base">
                <a:spcBef>
                  <a:spcPct val="0"/>
                </a:spcBef>
                <a:spcAft>
                  <a:spcPct val="0"/>
                </a:spcAft>
                <a:defRPr/>
              </a:pPr>
              <a:t>7</a:t>
            </a:fld>
            <a:endParaRPr lang="es-SV"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b="1" dirty="0" smtClean="0"/>
              <a:t>CUADRO 1 Art. 18.</a:t>
            </a:r>
            <a:r>
              <a:rPr lang="es-ES_tradnl" dirty="0" smtClean="0"/>
              <a:t> Queda </a:t>
            </a:r>
            <a:r>
              <a:rPr lang="es-ES_tradnl" b="1" dirty="0" smtClean="0"/>
              <a:t>prohibido</a:t>
            </a:r>
            <a:r>
              <a:rPr lang="es-ES_tradnl" dirty="0" smtClean="0"/>
              <a:t> a todo proveedor Compartir información personal y crediticia del consumidor. </a:t>
            </a:r>
            <a:r>
              <a:rPr lang="es-ES_tradnl" b="1" dirty="0" smtClean="0"/>
              <a:t>CUADRO DOS</a:t>
            </a:r>
            <a:r>
              <a:rPr lang="es-ES_tradnl" dirty="0" smtClean="0"/>
              <a:t> </a:t>
            </a:r>
            <a:r>
              <a:rPr lang="es-ES_tradnl" b="1" dirty="0" smtClean="0"/>
              <a:t>Art. 21.-</a:t>
            </a:r>
            <a:r>
              <a:rPr lang="es-ES_tradnl" dirty="0" smtClean="0"/>
              <a:t> Las entidades especializadas en la prestación de servicios de información estarán obligadas a permitir al consumidor el acceso a la información de sus datos </a:t>
            </a:r>
            <a:r>
              <a:rPr lang="es-ES_tradnl" b="1" dirty="0" smtClean="0"/>
              <a:t>CUADRO TRES</a:t>
            </a:r>
            <a:r>
              <a:rPr lang="es-ES_tradnl" dirty="0" smtClean="0"/>
              <a:t> </a:t>
            </a:r>
            <a:r>
              <a:rPr lang="es-ES_tradnl" b="1" dirty="0" smtClean="0"/>
              <a:t>Art. 96.-</a:t>
            </a:r>
            <a:r>
              <a:rPr lang="es-ES_tradnl" dirty="0" smtClean="0"/>
              <a:t> Se prohíbe a los funcionarios y empleados de la Defensoría revelar cualquier información que hayan obtenido en el desempeño de su cargo</a:t>
            </a:r>
            <a:endParaRPr lang="es-SV" dirty="0" smtClean="0"/>
          </a:p>
          <a:p>
            <a:pPr eaLnBrk="1" hangingPunct="1">
              <a:spcBef>
                <a:spcPct val="0"/>
              </a:spcBef>
            </a:pPr>
            <a:endParaRPr lang="es-SV" dirty="0" smtClean="0"/>
          </a:p>
          <a:p>
            <a:pPr eaLnBrk="1" hangingPunct="1">
              <a:spcBef>
                <a:spcPct val="0"/>
              </a:spcBef>
            </a:pPr>
            <a:endParaRPr lang="es-SV" dirty="0" smtClean="0"/>
          </a:p>
          <a:p>
            <a:pPr eaLnBrk="1" hangingPunct="1">
              <a:spcBef>
                <a:spcPct val="0"/>
              </a:spcBef>
            </a:pPr>
            <a:endParaRPr lang="es-SV" dirty="0" smtClean="0"/>
          </a:p>
        </p:txBody>
      </p:sp>
      <p:sp>
        <p:nvSpPr>
          <p:cNvPr id="163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C189C8-B21F-4624-A7D4-67C9C7E653BF}" type="slidenum">
              <a:rPr lang="es-SV" smtClean="0"/>
              <a:pPr fontAlgn="base">
                <a:spcBef>
                  <a:spcPct val="0"/>
                </a:spcBef>
                <a:spcAft>
                  <a:spcPct val="0"/>
                </a:spcAft>
                <a:defRPr/>
              </a:pPr>
              <a:t>8</a:t>
            </a:fld>
            <a:endParaRPr lang="es-SV"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b="1" smtClean="0"/>
              <a:t>a. Datos personales:</a:t>
            </a:r>
            <a:r>
              <a:rPr lang="es-ES_tradnl" smtClean="0"/>
              <a:t> la información privada concerniente a una persona, identificada o identificable, relativa a su nacionalidad, domicilio, patrimonio, dirección electrónica, número telefónico u otra análoga. </a:t>
            </a:r>
            <a:endParaRPr lang="es-SV" smtClean="0"/>
          </a:p>
          <a:p>
            <a:pPr eaLnBrk="1" hangingPunct="1">
              <a:spcBef>
                <a:spcPct val="0"/>
              </a:spcBef>
            </a:pPr>
            <a:r>
              <a:rPr lang="es-ES_tradnl" b="1" smtClean="0"/>
              <a:t>b. Datos personales sensibles:</a:t>
            </a:r>
            <a:r>
              <a:rPr lang="es-ES_tradnl" smtClean="0"/>
              <a:t> los que corresponden a una persona en lo referente al credo, religión, origen étnico, filiación o ideologías políticas, afiliación sindical, preferencias sexuales, salud física y mental, situación moral y familiar y otras informaciones íntimas de similar naturaleza o que pudieran afectar el derecho al honor, a la intimidad personal y familiar y a la propia imagen.</a:t>
            </a:r>
            <a:endParaRPr lang="es-SV" smtClean="0"/>
          </a:p>
          <a:p>
            <a:pPr eaLnBrk="1" hangingPunct="1">
              <a:spcBef>
                <a:spcPct val="0"/>
              </a:spcBef>
            </a:pPr>
            <a:r>
              <a:rPr lang="es-ES_tradnl" b="1" smtClean="0"/>
              <a:t>f. Información confidencial:</a:t>
            </a:r>
            <a:r>
              <a:rPr lang="es-ES_tradnl" smtClean="0"/>
              <a:t> es aquella información privada en poder del Estado cuyo acceso público se prohíbe por mandato constitucional o legal en razón de un interés personal jurídicamente protegido.</a:t>
            </a:r>
            <a:endParaRPr lang="es-SV" smtClean="0"/>
          </a:p>
          <a:p>
            <a:pPr eaLnBrk="1" hangingPunct="1">
              <a:spcBef>
                <a:spcPct val="0"/>
              </a:spcBef>
            </a:pPr>
            <a:endParaRPr lang="es-SV" smtClean="0"/>
          </a:p>
        </p:txBody>
      </p:sp>
      <p:sp>
        <p:nvSpPr>
          <p:cNvPr id="174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B5C58C-66FD-4F94-B9C7-23C350C75E48}" type="slidenum">
              <a:rPr lang="es-SV" smtClean="0"/>
              <a:pPr fontAlgn="base">
                <a:spcBef>
                  <a:spcPct val="0"/>
                </a:spcBef>
                <a:spcAft>
                  <a:spcPct val="0"/>
                </a:spcAft>
                <a:defRPr/>
              </a:pPr>
              <a:t>9</a:t>
            </a:fld>
            <a:endParaRPr lang="es-S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SV"/>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SV"/>
          </a:p>
        </p:txBody>
      </p:sp>
      <p:sp>
        <p:nvSpPr>
          <p:cNvPr id="4" name="3 Marcador de fecha"/>
          <p:cNvSpPr>
            <a:spLocks noGrp="1"/>
          </p:cNvSpPr>
          <p:nvPr>
            <p:ph type="dt" sz="half" idx="10"/>
          </p:nvPr>
        </p:nvSpPr>
        <p:spPr/>
        <p:txBody>
          <a:bodyPr/>
          <a:lstStyle>
            <a:lvl1pPr>
              <a:defRPr/>
            </a:lvl1pPr>
          </a:lstStyle>
          <a:p>
            <a:pPr>
              <a:defRPr/>
            </a:pPr>
            <a:fld id="{79A9A9E9-8C87-47AA-AC04-6DB2871E2F2C}" type="datetimeFigureOut">
              <a:rPr lang="es-SV"/>
              <a:pPr>
                <a:defRPr/>
              </a:pPr>
              <a:t>07/10/2014</a:t>
            </a:fld>
            <a:endParaRPr lang="es-SV"/>
          </a:p>
        </p:txBody>
      </p:sp>
      <p:sp>
        <p:nvSpPr>
          <p:cNvPr id="5" name="4 Marcador de pie de página"/>
          <p:cNvSpPr>
            <a:spLocks noGrp="1"/>
          </p:cNvSpPr>
          <p:nvPr>
            <p:ph type="ftr" sz="quarter" idx="11"/>
          </p:nvPr>
        </p:nvSpPr>
        <p:spPr/>
        <p:txBody>
          <a:bodyPr/>
          <a:lstStyle>
            <a:lvl1pPr>
              <a:defRPr/>
            </a:lvl1pPr>
          </a:lstStyle>
          <a:p>
            <a:pPr>
              <a:defRPr/>
            </a:pPr>
            <a:endParaRPr lang="es-SV"/>
          </a:p>
        </p:txBody>
      </p:sp>
      <p:sp>
        <p:nvSpPr>
          <p:cNvPr id="6" name="5 Marcador de número de diapositiva"/>
          <p:cNvSpPr>
            <a:spLocks noGrp="1"/>
          </p:cNvSpPr>
          <p:nvPr>
            <p:ph type="sldNum" sz="quarter" idx="12"/>
          </p:nvPr>
        </p:nvSpPr>
        <p:spPr/>
        <p:txBody>
          <a:bodyPr/>
          <a:lstStyle>
            <a:lvl1pPr>
              <a:defRPr/>
            </a:lvl1pPr>
          </a:lstStyle>
          <a:p>
            <a:pPr>
              <a:defRPr/>
            </a:pPr>
            <a:fld id="{F6938129-72A1-4716-B8C1-932150501DF8}" type="slidenum">
              <a:rPr lang="es-SV"/>
              <a:pPr>
                <a:defRPr/>
              </a:pPr>
              <a:t>‹Nº›</a:t>
            </a:fld>
            <a:endParaRPr lang="es-S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lvl1pPr>
              <a:defRPr/>
            </a:lvl1pPr>
          </a:lstStyle>
          <a:p>
            <a:pPr>
              <a:defRPr/>
            </a:pPr>
            <a:fld id="{8D81E0EA-6B7C-472B-9BD0-717C2C654080}" type="datetimeFigureOut">
              <a:rPr lang="es-SV"/>
              <a:pPr>
                <a:defRPr/>
              </a:pPr>
              <a:t>07/10/2014</a:t>
            </a:fld>
            <a:endParaRPr lang="es-SV"/>
          </a:p>
        </p:txBody>
      </p:sp>
      <p:sp>
        <p:nvSpPr>
          <p:cNvPr id="5" name="4 Marcador de pie de página"/>
          <p:cNvSpPr>
            <a:spLocks noGrp="1"/>
          </p:cNvSpPr>
          <p:nvPr>
            <p:ph type="ftr" sz="quarter" idx="11"/>
          </p:nvPr>
        </p:nvSpPr>
        <p:spPr/>
        <p:txBody>
          <a:bodyPr/>
          <a:lstStyle>
            <a:lvl1pPr>
              <a:defRPr/>
            </a:lvl1pPr>
          </a:lstStyle>
          <a:p>
            <a:pPr>
              <a:defRPr/>
            </a:pPr>
            <a:endParaRPr lang="es-SV"/>
          </a:p>
        </p:txBody>
      </p:sp>
      <p:sp>
        <p:nvSpPr>
          <p:cNvPr id="6" name="5 Marcador de número de diapositiva"/>
          <p:cNvSpPr>
            <a:spLocks noGrp="1"/>
          </p:cNvSpPr>
          <p:nvPr>
            <p:ph type="sldNum" sz="quarter" idx="12"/>
          </p:nvPr>
        </p:nvSpPr>
        <p:spPr/>
        <p:txBody>
          <a:bodyPr/>
          <a:lstStyle>
            <a:lvl1pPr>
              <a:defRPr/>
            </a:lvl1pPr>
          </a:lstStyle>
          <a:p>
            <a:pPr>
              <a:defRPr/>
            </a:pPr>
            <a:fld id="{8FA33ED1-ABB8-49E8-ACD2-6DB17084F821}" type="slidenum">
              <a:rPr lang="es-SV"/>
              <a:pPr>
                <a:defRPr/>
              </a:pPr>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lvl1pPr>
              <a:defRPr/>
            </a:lvl1pPr>
          </a:lstStyle>
          <a:p>
            <a:pPr>
              <a:defRPr/>
            </a:pPr>
            <a:fld id="{5F2D196A-C70D-43DC-8FC8-00A1DA371385}" type="datetimeFigureOut">
              <a:rPr lang="es-SV"/>
              <a:pPr>
                <a:defRPr/>
              </a:pPr>
              <a:t>07/10/2014</a:t>
            </a:fld>
            <a:endParaRPr lang="es-SV"/>
          </a:p>
        </p:txBody>
      </p:sp>
      <p:sp>
        <p:nvSpPr>
          <p:cNvPr id="5" name="4 Marcador de pie de página"/>
          <p:cNvSpPr>
            <a:spLocks noGrp="1"/>
          </p:cNvSpPr>
          <p:nvPr>
            <p:ph type="ftr" sz="quarter" idx="11"/>
          </p:nvPr>
        </p:nvSpPr>
        <p:spPr/>
        <p:txBody>
          <a:bodyPr/>
          <a:lstStyle>
            <a:lvl1pPr>
              <a:defRPr/>
            </a:lvl1pPr>
          </a:lstStyle>
          <a:p>
            <a:pPr>
              <a:defRPr/>
            </a:pPr>
            <a:endParaRPr lang="es-SV"/>
          </a:p>
        </p:txBody>
      </p:sp>
      <p:sp>
        <p:nvSpPr>
          <p:cNvPr id="6" name="5 Marcador de número de diapositiva"/>
          <p:cNvSpPr>
            <a:spLocks noGrp="1"/>
          </p:cNvSpPr>
          <p:nvPr>
            <p:ph type="sldNum" sz="quarter" idx="12"/>
          </p:nvPr>
        </p:nvSpPr>
        <p:spPr/>
        <p:txBody>
          <a:bodyPr/>
          <a:lstStyle>
            <a:lvl1pPr>
              <a:defRPr/>
            </a:lvl1pPr>
          </a:lstStyle>
          <a:p>
            <a:pPr>
              <a:defRPr/>
            </a:pPr>
            <a:fld id="{449CA1E3-BF15-4E4E-9081-95B8730135A4}" type="slidenum">
              <a:rPr lang="es-SV"/>
              <a:pPr>
                <a:defRPr/>
              </a:pPr>
              <a:t>‹Nº›</a:t>
            </a:fld>
            <a:endParaRPr 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lvl1pPr>
              <a:defRPr/>
            </a:lvl1pPr>
          </a:lstStyle>
          <a:p>
            <a:pPr>
              <a:defRPr/>
            </a:pPr>
            <a:fld id="{01F9D1AA-D24B-4E24-8BF4-49B6765B00DC}" type="datetimeFigureOut">
              <a:rPr lang="es-SV"/>
              <a:pPr>
                <a:defRPr/>
              </a:pPr>
              <a:t>07/10/2014</a:t>
            </a:fld>
            <a:endParaRPr lang="es-SV"/>
          </a:p>
        </p:txBody>
      </p:sp>
      <p:sp>
        <p:nvSpPr>
          <p:cNvPr id="5" name="4 Marcador de pie de página"/>
          <p:cNvSpPr>
            <a:spLocks noGrp="1"/>
          </p:cNvSpPr>
          <p:nvPr>
            <p:ph type="ftr" sz="quarter" idx="11"/>
          </p:nvPr>
        </p:nvSpPr>
        <p:spPr/>
        <p:txBody>
          <a:bodyPr/>
          <a:lstStyle>
            <a:lvl1pPr>
              <a:defRPr/>
            </a:lvl1pPr>
          </a:lstStyle>
          <a:p>
            <a:pPr>
              <a:defRPr/>
            </a:pPr>
            <a:endParaRPr lang="es-SV"/>
          </a:p>
        </p:txBody>
      </p:sp>
      <p:sp>
        <p:nvSpPr>
          <p:cNvPr id="6" name="5 Marcador de número de diapositiva"/>
          <p:cNvSpPr>
            <a:spLocks noGrp="1"/>
          </p:cNvSpPr>
          <p:nvPr>
            <p:ph type="sldNum" sz="quarter" idx="12"/>
          </p:nvPr>
        </p:nvSpPr>
        <p:spPr/>
        <p:txBody>
          <a:bodyPr/>
          <a:lstStyle>
            <a:lvl1pPr>
              <a:defRPr/>
            </a:lvl1pPr>
          </a:lstStyle>
          <a:p>
            <a:pPr>
              <a:defRPr/>
            </a:pPr>
            <a:fld id="{EBC52301-0802-4E73-BFCD-A5DE1034D325}" type="slidenum">
              <a:rPr lang="es-SV"/>
              <a:pPr>
                <a:defRPr/>
              </a:pPr>
              <a:t>‹Nº›</a:t>
            </a:fld>
            <a:endParaRPr 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5698B3FE-62B0-41AF-A493-3584442A0CBB}" type="datetimeFigureOut">
              <a:rPr lang="es-SV"/>
              <a:pPr>
                <a:defRPr/>
              </a:pPr>
              <a:t>07/10/2014</a:t>
            </a:fld>
            <a:endParaRPr lang="es-SV"/>
          </a:p>
        </p:txBody>
      </p:sp>
      <p:sp>
        <p:nvSpPr>
          <p:cNvPr id="5" name="4 Marcador de pie de página"/>
          <p:cNvSpPr>
            <a:spLocks noGrp="1"/>
          </p:cNvSpPr>
          <p:nvPr>
            <p:ph type="ftr" sz="quarter" idx="11"/>
          </p:nvPr>
        </p:nvSpPr>
        <p:spPr/>
        <p:txBody>
          <a:bodyPr/>
          <a:lstStyle>
            <a:lvl1pPr>
              <a:defRPr/>
            </a:lvl1pPr>
          </a:lstStyle>
          <a:p>
            <a:pPr>
              <a:defRPr/>
            </a:pPr>
            <a:endParaRPr lang="es-SV"/>
          </a:p>
        </p:txBody>
      </p:sp>
      <p:sp>
        <p:nvSpPr>
          <p:cNvPr id="6" name="5 Marcador de número de diapositiva"/>
          <p:cNvSpPr>
            <a:spLocks noGrp="1"/>
          </p:cNvSpPr>
          <p:nvPr>
            <p:ph type="sldNum" sz="quarter" idx="12"/>
          </p:nvPr>
        </p:nvSpPr>
        <p:spPr/>
        <p:txBody>
          <a:bodyPr/>
          <a:lstStyle>
            <a:lvl1pPr>
              <a:defRPr/>
            </a:lvl1pPr>
          </a:lstStyle>
          <a:p>
            <a:pPr>
              <a:defRPr/>
            </a:pPr>
            <a:fld id="{01ECF4FC-E0E3-4A80-95F5-DB261CEA3A8E}" type="slidenum">
              <a:rPr lang="es-SV"/>
              <a:pPr>
                <a:defRPr/>
              </a:pPr>
              <a:t>‹Nº›</a:t>
            </a:fld>
            <a:endParaRPr lang="es-S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3 Marcador de fecha"/>
          <p:cNvSpPr>
            <a:spLocks noGrp="1"/>
          </p:cNvSpPr>
          <p:nvPr>
            <p:ph type="dt" sz="half" idx="10"/>
          </p:nvPr>
        </p:nvSpPr>
        <p:spPr/>
        <p:txBody>
          <a:bodyPr/>
          <a:lstStyle>
            <a:lvl1pPr>
              <a:defRPr/>
            </a:lvl1pPr>
          </a:lstStyle>
          <a:p>
            <a:pPr>
              <a:defRPr/>
            </a:pPr>
            <a:fld id="{A995D865-DD39-4F53-8A59-C295C4C6C263}" type="datetimeFigureOut">
              <a:rPr lang="es-SV"/>
              <a:pPr>
                <a:defRPr/>
              </a:pPr>
              <a:t>07/10/2014</a:t>
            </a:fld>
            <a:endParaRPr lang="es-SV"/>
          </a:p>
        </p:txBody>
      </p:sp>
      <p:sp>
        <p:nvSpPr>
          <p:cNvPr id="6" name="4 Marcador de pie de página"/>
          <p:cNvSpPr>
            <a:spLocks noGrp="1"/>
          </p:cNvSpPr>
          <p:nvPr>
            <p:ph type="ftr" sz="quarter" idx="11"/>
          </p:nvPr>
        </p:nvSpPr>
        <p:spPr/>
        <p:txBody>
          <a:bodyPr/>
          <a:lstStyle>
            <a:lvl1pPr>
              <a:defRPr/>
            </a:lvl1pPr>
          </a:lstStyle>
          <a:p>
            <a:pPr>
              <a:defRPr/>
            </a:pPr>
            <a:endParaRPr lang="es-SV"/>
          </a:p>
        </p:txBody>
      </p:sp>
      <p:sp>
        <p:nvSpPr>
          <p:cNvPr id="7" name="5 Marcador de número de diapositiva"/>
          <p:cNvSpPr>
            <a:spLocks noGrp="1"/>
          </p:cNvSpPr>
          <p:nvPr>
            <p:ph type="sldNum" sz="quarter" idx="12"/>
          </p:nvPr>
        </p:nvSpPr>
        <p:spPr/>
        <p:txBody>
          <a:bodyPr/>
          <a:lstStyle>
            <a:lvl1pPr>
              <a:defRPr/>
            </a:lvl1pPr>
          </a:lstStyle>
          <a:p>
            <a:pPr>
              <a:defRPr/>
            </a:pPr>
            <a:fld id="{C20FF4B7-2423-41B1-B150-9402DAB2D381}" type="slidenum">
              <a:rPr lang="es-SV"/>
              <a:pPr>
                <a:defRPr/>
              </a:pPr>
              <a:t>‹Nº›</a:t>
            </a:fld>
            <a:endParaRPr lang="es-S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3 Marcador de fecha"/>
          <p:cNvSpPr>
            <a:spLocks noGrp="1"/>
          </p:cNvSpPr>
          <p:nvPr>
            <p:ph type="dt" sz="half" idx="10"/>
          </p:nvPr>
        </p:nvSpPr>
        <p:spPr/>
        <p:txBody>
          <a:bodyPr/>
          <a:lstStyle>
            <a:lvl1pPr>
              <a:defRPr/>
            </a:lvl1pPr>
          </a:lstStyle>
          <a:p>
            <a:pPr>
              <a:defRPr/>
            </a:pPr>
            <a:fld id="{535812ED-7CDE-4F0B-AB40-C7534D617D72}" type="datetimeFigureOut">
              <a:rPr lang="es-SV"/>
              <a:pPr>
                <a:defRPr/>
              </a:pPr>
              <a:t>07/10/2014</a:t>
            </a:fld>
            <a:endParaRPr lang="es-SV"/>
          </a:p>
        </p:txBody>
      </p:sp>
      <p:sp>
        <p:nvSpPr>
          <p:cNvPr id="8" name="4 Marcador de pie de página"/>
          <p:cNvSpPr>
            <a:spLocks noGrp="1"/>
          </p:cNvSpPr>
          <p:nvPr>
            <p:ph type="ftr" sz="quarter" idx="11"/>
          </p:nvPr>
        </p:nvSpPr>
        <p:spPr/>
        <p:txBody>
          <a:bodyPr/>
          <a:lstStyle>
            <a:lvl1pPr>
              <a:defRPr/>
            </a:lvl1pPr>
          </a:lstStyle>
          <a:p>
            <a:pPr>
              <a:defRPr/>
            </a:pPr>
            <a:endParaRPr lang="es-SV"/>
          </a:p>
        </p:txBody>
      </p:sp>
      <p:sp>
        <p:nvSpPr>
          <p:cNvPr id="9" name="5 Marcador de número de diapositiva"/>
          <p:cNvSpPr>
            <a:spLocks noGrp="1"/>
          </p:cNvSpPr>
          <p:nvPr>
            <p:ph type="sldNum" sz="quarter" idx="12"/>
          </p:nvPr>
        </p:nvSpPr>
        <p:spPr/>
        <p:txBody>
          <a:bodyPr/>
          <a:lstStyle>
            <a:lvl1pPr>
              <a:defRPr/>
            </a:lvl1pPr>
          </a:lstStyle>
          <a:p>
            <a:pPr>
              <a:defRPr/>
            </a:pPr>
            <a:fld id="{F7726383-960B-49D9-938B-F7D18135FF64}" type="slidenum">
              <a:rPr lang="es-SV"/>
              <a:pPr>
                <a:defRPr/>
              </a:pPr>
              <a:t>‹Nº›</a:t>
            </a:fld>
            <a:endParaRPr lang="es-S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3 Marcador de fecha"/>
          <p:cNvSpPr>
            <a:spLocks noGrp="1"/>
          </p:cNvSpPr>
          <p:nvPr>
            <p:ph type="dt" sz="half" idx="10"/>
          </p:nvPr>
        </p:nvSpPr>
        <p:spPr/>
        <p:txBody>
          <a:bodyPr/>
          <a:lstStyle>
            <a:lvl1pPr>
              <a:defRPr/>
            </a:lvl1pPr>
          </a:lstStyle>
          <a:p>
            <a:pPr>
              <a:defRPr/>
            </a:pPr>
            <a:fld id="{A3309FCE-6F92-4E43-A405-F60276EA7C5C}" type="datetimeFigureOut">
              <a:rPr lang="es-SV"/>
              <a:pPr>
                <a:defRPr/>
              </a:pPr>
              <a:t>07/10/2014</a:t>
            </a:fld>
            <a:endParaRPr lang="es-SV"/>
          </a:p>
        </p:txBody>
      </p:sp>
      <p:sp>
        <p:nvSpPr>
          <p:cNvPr id="4" name="4 Marcador de pie de página"/>
          <p:cNvSpPr>
            <a:spLocks noGrp="1"/>
          </p:cNvSpPr>
          <p:nvPr>
            <p:ph type="ftr" sz="quarter" idx="11"/>
          </p:nvPr>
        </p:nvSpPr>
        <p:spPr/>
        <p:txBody>
          <a:bodyPr/>
          <a:lstStyle>
            <a:lvl1pPr>
              <a:defRPr/>
            </a:lvl1pPr>
          </a:lstStyle>
          <a:p>
            <a:pPr>
              <a:defRPr/>
            </a:pPr>
            <a:endParaRPr lang="es-SV"/>
          </a:p>
        </p:txBody>
      </p:sp>
      <p:sp>
        <p:nvSpPr>
          <p:cNvPr id="5" name="5 Marcador de número de diapositiva"/>
          <p:cNvSpPr>
            <a:spLocks noGrp="1"/>
          </p:cNvSpPr>
          <p:nvPr>
            <p:ph type="sldNum" sz="quarter" idx="12"/>
          </p:nvPr>
        </p:nvSpPr>
        <p:spPr/>
        <p:txBody>
          <a:bodyPr/>
          <a:lstStyle>
            <a:lvl1pPr>
              <a:defRPr/>
            </a:lvl1pPr>
          </a:lstStyle>
          <a:p>
            <a:pPr>
              <a:defRPr/>
            </a:pPr>
            <a:fld id="{26271433-3175-4B4C-B8DB-B806D96A46DB}" type="slidenum">
              <a:rPr lang="es-SV"/>
              <a:pPr>
                <a:defRPr/>
              </a:pPr>
              <a:t>‹Nº›</a:t>
            </a:fld>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E9BB009F-AEFB-4BD2-BFC5-BE67B858693A}" type="datetimeFigureOut">
              <a:rPr lang="es-SV"/>
              <a:pPr>
                <a:defRPr/>
              </a:pPr>
              <a:t>07/10/2014</a:t>
            </a:fld>
            <a:endParaRPr lang="es-SV"/>
          </a:p>
        </p:txBody>
      </p:sp>
      <p:sp>
        <p:nvSpPr>
          <p:cNvPr id="3" name="4 Marcador de pie de página"/>
          <p:cNvSpPr>
            <a:spLocks noGrp="1"/>
          </p:cNvSpPr>
          <p:nvPr>
            <p:ph type="ftr" sz="quarter" idx="11"/>
          </p:nvPr>
        </p:nvSpPr>
        <p:spPr/>
        <p:txBody>
          <a:bodyPr/>
          <a:lstStyle>
            <a:lvl1pPr>
              <a:defRPr/>
            </a:lvl1pPr>
          </a:lstStyle>
          <a:p>
            <a:pPr>
              <a:defRPr/>
            </a:pPr>
            <a:endParaRPr lang="es-SV"/>
          </a:p>
        </p:txBody>
      </p:sp>
      <p:sp>
        <p:nvSpPr>
          <p:cNvPr id="4" name="5 Marcador de número de diapositiva"/>
          <p:cNvSpPr>
            <a:spLocks noGrp="1"/>
          </p:cNvSpPr>
          <p:nvPr>
            <p:ph type="sldNum" sz="quarter" idx="12"/>
          </p:nvPr>
        </p:nvSpPr>
        <p:spPr/>
        <p:txBody>
          <a:bodyPr/>
          <a:lstStyle>
            <a:lvl1pPr>
              <a:defRPr/>
            </a:lvl1pPr>
          </a:lstStyle>
          <a:p>
            <a:pPr>
              <a:defRPr/>
            </a:pPr>
            <a:fld id="{E6F6E960-5F40-4A51-B430-6CF90EF905F9}" type="slidenum">
              <a:rPr lang="es-SV"/>
              <a:pPr>
                <a:defRPr/>
              </a:pPr>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SV"/>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94E7D66-3724-4D04-95D2-E7C8F9C813CC}" type="datetimeFigureOut">
              <a:rPr lang="es-SV"/>
              <a:pPr>
                <a:defRPr/>
              </a:pPr>
              <a:t>07/10/2014</a:t>
            </a:fld>
            <a:endParaRPr lang="es-SV"/>
          </a:p>
        </p:txBody>
      </p:sp>
      <p:sp>
        <p:nvSpPr>
          <p:cNvPr id="6" name="4 Marcador de pie de página"/>
          <p:cNvSpPr>
            <a:spLocks noGrp="1"/>
          </p:cNvSpPr>
          <p:nvPr>
            <p:ph type="ftr" sz="quarter" idx="11"/>
          </p:nvPr>
        </p:nvSpPr>
        <p:spPr/>
        <p:txBody>
          <a:bodyPr/>
          <a:lstStyle>
            <a:lvl1pPr>
              <a:defRPr/>
            </a:lvl1pPr>
          </a:lstStyle>
          <a:p>
            <a:pPr>
              <a:defRPr/>
            </a:pPr>
            <a:endParaRPr lang="es-SV"/>
          </a:p>
        </p:txBody>
      </p:sp>
      <p:sp>
        <p:nvSpPr>
          <p:cNvPr id="7" name="5 Marcador de número de diapositiva"/>
          <p:cNvSpPr>
            <a:spLocks noGrp="1"/>
          </p:cNvSpPr>
          <p:nvPr>
            <p:ph type="sldNum" sz="quarter" idx="12"/>
          </p:nvPr>
        </p:nvSpPr>
        <p:spPr/>
        <p:txBody>
          <a:bodyPr/>
          <a:lstStyle>
            <a:lvl1pPr>
              <a:defRPr/>
            </a:lvl1pPr>
          </a:lstStyle>
          <a:p>
            <a:pPr>
              <a:defRPr/>
            </a:pPr>
            <a:fld id="{328A7A38-10FB-4699-B3D6-CF6AB58B4ECF}" type="slidenum">
              <a:rPr lang="es-SV"/>
              <a:pPr>
                <a:defRPr/>
              </a:pPr>
              <a:t>‹Nº›</a:t>
            </a:fld>
            <a:endParaRPr lang="es-S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SV"/>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SV"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DAE2690D-5B5D-4B20-85D2-B68265E61C04}" type="datetimeFigureOut">
              <a:rPr lang="es-SV"/>
              <a:pPr>
                <a:defRPr/>
              </a:pPr>
              <a:t>07/10/2014</a:t>
            </a:fld>
            <a:endParaRPr lang="es-SV"/>
          </a:p>
        </p:txBody>
      </p:sp>
      <p:sp>
        <p:nvSpPr>
          <p:cNvPr id="6" name="4 Marcador de pie de página"/>
          <p:cNvSpPr>
            <a:spLocks noGrp="1"/>
          </p:cNvSpPr>
          <p:nvPr>
            <p:ph type="ftr" sz="quarter" idx="11"/>
          </p:nvPr>
        </p:nvSpPr>
        <p:spPr/>
        <p:txBody>
          <a:bodyPr/>
          <a:lstStyle>
            <a:lvl1pPr>
              <a:defRPr/>
            </a:lvl1pPr>
          </a:lstStyle>
          <a:p>
            <a:pPr>
              <a:defRPr/>
            </a:pPr>
            <a:endParaRPr lang="es-SV"/>
          </a:p>
        </p:txBody>
      </p:sp>
      <p:sp>
        <p:nvSpPr>
          <p:cNvPr id="7" name="5 Marcador de número de diapositiva"/>
          <p:cNvSpPr>
            <a:spLocks noGrp="1"/>
          </p:cNvSpPr>
          <p:nvPr>
            <p:ph type="sldNum" sz="quarter" idx="12"/>
          </p:nvPr>
        </p:nvSpPr>
        <p:spPr/>
        <p:txBody>
          <a:bodyPr/>
          <a:lstStyle>
            <a:lvl1pPr>
              <a:defRPr/>
            </a:lvl1pPr>
          </a:lstStyle>
          <a:p>
            <a:pPr>
              <a:defRPr/>
            </a:pPr>
            <a:fld id="{33C3D144-B737-4CFE-B114-743EB969A1E9}" type="slidenum">
              <a:rPr lang="es-SV"/>
              <a:pPr>
                <a:defRPr/>
              </a:pPr>
              <a:t>‹Nº›</a:t>
            </a:fld>
            <a:endParaRPr lang="es-S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SV"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B48BE94-B5E1-4EE6-910E-785E9F3D298F}" type="datetimeFigureOut">
              <a:rPr lang="es-SV"/>
              <a:pPr>
                <a:defRPr/>
              </a:pPr>
              <a:t>07/10/2014</a:t>
            </a:fld>
            <a:endParaRPr lang="es-SV"/>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SV"/>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41F5D5C-F17A-4D4E-ACF0-CCFDA322C583}" type="slidenum">
              <a:rPr lang="es-SV"/>
              <a:pPr>
                <a:defRPr/>
              </a:pPr>
              <a:t>‹Nº›</a:t>
            </a:fld>
            <a:endParaRPr lang="es-S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2 Subtítulo"/>
          <p:cNvSpPr>
            <a:spLocks noGrp="1"/>
          </p:cNvSpPr>
          <p:nvPr>
            <p:ph type="subTitle" idx="1"/>
          </p:nvPr>
        </p:nvSpPr>
        <p:spPr>
          <a:xfrm>
            <a:off x="468313" y="836613"/>
            <a:ext cx="7991475" cy="1368425"/>
          </a:xfrm>
        </p:spPr>
        <p:txBody>
          <a:bodyPr/>
          <a:lstStyle/>
          <a:p>
            <a:pPr eaLnBrk="1" hangingPunct="1"/>
            <a:r>
              <a:rPr lang="es-SV" sz="2400" dirty="0" smtClean="0">
                <a:solidFill>
                  <a:schemeClr val="tx1"/>
                </a:solidFill>
              </a:rPr>
              <a:t>NOVEDADES LEGISLATIVAS Y DE APLICACIÓN SOBRE LA NORMATIVA DE </a:t>
            </a:r>
            <a:r>
              <a:rPr lang="es-SV" sz="2400" dirty="0" smtClean="0">
                <a:solidFill>
                  <a:schemeClr val="tx1"/>
                </a:solidFill>
              </a:rPr>
              <a:t>PROTECCIÓN </a:t>
            </a:r>
            <a:r>
              <a:rPr lang="es-SV" sz="2400" dirty="0" smtClean="0">
                <a:solidFill>
                  <a:schemeClr val="tx1"/>
                </a:solidFill>
              </a:rPr>
              <a:t>DE DATOS</a:t>
            </a:r>
          </a:p>
          <a:p>
            <a:pPr eaLnBrk="1" hangingPunct="1"/>
            <a:r>
              <a:rPr lang="es-SV" sz="2400" dirty="0" smtClean="0">
                <a:solidFill>
                  <a:schemeClr val="tx1"/>
                </a:solidFill>
              </a:rPr>
              <a:t>EXPERIENCIA DE EL SALVADOR</a:t>
            </a:r>
          </a:p>
        </p:txBody>
      </p:sp>
      <p:sp>
        <p:nvSpPr>
          <p:cNvPr id="2051" name="2 Subtítulo"/>
          <p:cNvSpPr txBox="1">
            <a:spLocks/>
          </p:cNvSpPr>
          <p:nvPr/>
        </p:nvSpPr>
        <p:spPr bwMode="auto">
          <a:xfrm>
            <a:off x="4932363" y="5876925"/>
            <a:ext cx="4032250" cy="504825"/>
          </a:xfrm>
          <a:prstGeom prst="rect">
            <a:avLst/>
          </a:prstGeom>
          <a:noFill/>
          <a:ln w="9525">
            <a:noFill/>
            <a:miter lim="800000"/>
            <a:headEnd/>
            <a:tailEnd/>
          </a:ln>
        </p:spPr>
        <p:txBody>
          <a:bodyPr/>
          <a:lstStyle/>
          <a:p>
            <a:pPr algn="ctr">
              <a:spcBef>
                <a:spcPct val="20000"/>
              </a:spcBef>
              <a:buFont typeface="Arial" charset="0"/>
              <a:buNone/>
            </a:pPr>
            <a:r>
              <a:rPr lang="es-SV" sz="2400" dirty="0">
                <a:latin typeface="Calibri" pitchFamily="34" charset="0"/>
              </a:rPr>
              <a:t>Fernando Argüello Téllez</a:t>
            </a:r>
          </a:p>
          <a:p>
            <a:pPr algn="ctr">
              <a:spcBef>
                <a:spcPct val="20000"/>
              </a:spcBef>
              <a:buFont typeface="Arial" charset="0"/>
              <a:buNone/>
            </a:pPr>
            <a:endParaRPr lang="es-SV" sz="2400" dirty="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SV" b="1" dirty="0" smtClean="0"/>
              <a:t>Ley de Acceso A La Información Pública</a:t>
            </a:r>
            <a:endParaRPr lang="es-SV" dirty="0"/>
          </a:p>
        </p:txBody>
      </p:sp>
      <p:sp>
        <p:nvSpPr>
          <p:cNvPr id="13315" name="2 Marcador de contenido"/>
          <p:cNvSpPr>
            <a:spLocks noGrp="1"/>
          </p:cNvSpPr>
          <p:nvPr>
            <p:ph idx="1"/>
          </p:nvPr>
        </p:nvSpPr>
        <p:spPr/>
        <p:txBody>
          <a:bodyPr/>
          <a:lstStyle/>
          <a:p>
            <a:pPr eaLnBrk="1" hangingPunct="1"/>
            <a:r>
              <a:rPr lang="es-ES_tradnl" smtClean="0"/>
              <a:t>Art. 24.- Es información confidencial:</a:t>
            </a:r>
          </a:p>
          <a:p>
            <a:pPr eaLnBrk="1" hangingPunct="1"/>
            <a:r>
              <a:rPr lang="es-ES_tradnl" smtClean="0"/>
              <a:t>a la intimidad personal y familiar, al honor y a la propia imagen.</a:t>
            </a:r>
          </a:p>
          <a:p>
            <a:pPr eaLnBrk="1" hangingPunct="1"/>
            <a:r>
              <a:rPr lang="es-ES_tradnl" smtClean="0"/>
              <a:t>La entregada con tal carácter por los particulares a los entes obligados.</a:t>
            </a:r>
          </a:p>
          <a:p>
            <a:pPr eaLnBrk="1" hangingPunct="1"/>
            <a:r>
              <a:rPr lang="es-ES_tradnl" smtClean="0"/>
              <a:t>Los datos personales que requieran el consentimiento de los individuos para su difusión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SV" b="1" dirty="0" smtClean="0"/>
              <a:t>LEY DE ACCESO A LA INFORMACIÓN PÚBLICA</a:t>
            </a:r>
            <a:endParaRPr lang="es-SV" dirty="0"/>
          </a:p>
        </p:txBody>
      </p:sp>
      <p:sp>
        <p:nvSpPr>
          <p:cNvPr id="14339" name="2 Marcador de contenido"/>
          <p:cNvSpPr>
            <a:spLocks noGrp="1"/>
          </p:cNvSpPr>
          <p:nvPr>
            <p:ph idx="1"/>
          </p:nvPr>
        </p:nvSpPr>
        <p:spPr/>
        <p:txBody>
          <a:bodyPr/>
          <a:lstStyle/>
          <a:p>
            <a:pPr eaLnBrk="1" hangingPunct="1"/>
            <a:r>
              <a:rPr lang="es-ES_tradnl" smtClean="0"/>
              <a:t>Los secretos profesional, comercial, industrial, fiscal, bancario, fiduciario u otro considerado como tal por una disposición legal.</a:t>
            </a:r>
          </a:p>
        </p:txBody>
      </p:sp>
      <p:pic>
        <p:nvPicPr>
          <p:cNvPr id="14340" name="3 Imagen" descr="informacion-confidencial.jpg"/>
          <p:cNvPicPr>
            <a:picLocks noChangeAspect="1"/>
          </p:cNvPicPr>
          <p:nvPr/>
        </p:nvPicPr>
        <p:blipFill>
          <a:blip r:embed="rId3" cstate="print"/>
          <a:srcRect/>
          <a:stretch>
            <a:fillRect/>
          </a:stretch>
        </p:blipFill>
        <p:spPr bwMode="auto">
          <a:xfrm rot="2239339">
            <a:off x="5948363" y="3368675"/>
            <a:ext cx="2355850" cy="2619375"/>
          </a:xfrm>
          <a:prstGeom prst="rect">
            <a:avLst/>
          </a:prstGeom>
          <a:noFill/>
          <a:ln w="9525">
            <a:noFill/>
            <a:miter lim="800000"/>
            <a:headEnd/>
            <a:tailEnd/>
          </a:ln>
        </p:spPr>
      </p:pic>
      <p:sp>
        <p:nvSpPr>
          <p:cNvPr id="5" name="4 Rectángulo"/>
          <p:cNvSpPr/>
          <p:nvPr/>
        </p:nvSpPr>
        <p:spPr>
          <a:xfrm>
            <a:off x="611188" y="3789363"/>
            <a:ext cx="3384550" cy="18716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sz="2000" dirty="0"/>
              <a:t>Consentimiento de Divulgación Art. 25</a:t>
            </a:r>
          </a:p>
        </p:txBody>
      </p:sp>
      <p:sp>
        <p:nvSpPr>
          <p:cNvPr id="14342"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a:r>
              <a:rPr lang="es-ES_tradnl" sz="1100">
                <a:latin typeface="Calibri" pitchFamily="34" charset="0"/>
                <a:ea typeface="Calibri" pitchFamily="34" charset="0"/>
                <a:cs typeface="Times New Roman" pitchFamily="18" charset="0"/>
              </a:rPr>
              <a:t>Consentimiento de la divulgación </a:t>
            </a:r>
            <a:endParaRPr lang="es-ES_tradnl">
              <a:latin typeface="Calibri" pitchFamily="34" charset="0"/>
              <a:ea typeface="Calibri" pitchFamily="34" charset="0"/>
              <a:cs typeface="Times New Roman" pitchFamily="18" charset="0"/>
            </a:endParaRPr>
          </a:p>
        </p:txBody>
      </p:sp>
      <p:sp>
        <p:nvSpPr>
          <p:cNvPr id="7" name="6 Flecha derecha"/>
          <p:cNvSpPr/>
          <p:nvPr/>
        </p:nvSpPr>
        <p:spPr>
          <a:xfrm>
            <a:off x="4356100" y="4581525"/>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SV"/>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SV" b="1" dirty="0" smtClean="0"/>
              <a:t>Ley de Acceso A La Información Pública</a:t>
            </a:r>
            <a:endParaRPr lang="es-SV" dirty="0"/>
          </a:p>
        </p:txBody>
      </p:sp>
      <p:sp>
        <p:nvSpPr>
          <p:cNvPr id="15363" name="2 Marcador de contenido"/>
          <p:cNvSpPr>
            <a:spLocks noGrp="1"/>
          </p:cNvSpPr>
          <p:nvPr>
            <p:ph idx="1"/>
          </p:nvPr>
        </p:nvSpPr>
        <p:spPr/>
        <p:txBody>
          <a:bodyPr/>
          <a:lstStyle/>
          <a:p>
            <a:pPr algn="ctr" eaLnBrk="1" hangingPunct="1">
              <a:buFont typeface="Arial" charset="0"/>
              <a:buNone/>
            </a:pPr>
            <a:r>
              <a:rPr lang="es-ES_tradnl" smtClean="0"/>
              <a:t>Acceso a información restringida por autoridades públicas Art.26</a:t>
            </a:r>
            <a:endParaRPr lang="es-SV" smtClean="0"/>
          </a:p>
          <a:p>
            <a:pPr eaLnBrk="1" hangingPunct="1"/>
            <a:endParaRPr lang="es-ES_tradnl" smtClean="0"/>
          </a:p>
        </p:txBody>
      </p:sp>
      <p:sp>
        <p:nvSpPr>
          <p:cNvPr id="5" name="4 Rectángulo"/>
          <p:cNvSpPr/>
          <p:nvPr/>
        </p:nvSpPr>
        <p:spPr>
          <a:xfrm>
            <a:off x="611188" y="3213100"/>
            <a:ext cx="2160587"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Custodia de la  información Restringida Art 27</a:t>
            </a:r>
          </a:p>
        </p:txBody>
      </p:sp>
      <p:sp>
        <p:nvSpPr>
          <p:cNvPr id="6" name="5 Rectángulo"/>
          <p:cNvSpPr/>
          <p:nvPr/>
        </p:nvSpPr>
        <p:spPr>
          <a:xfrm>
            <a:off x="3563938" y="3141663"/>
            <a:ext cx="2087562"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Responsabilidad Art. 28</a:t>
            </a:r>
          </a:p>
        </p:txBody>
      </p:sp>
      <p:sp>
        <p:nvSpPr>
          <p:cNvPr id="7" name="6 Rectángulo"/>
          <p:cNvSpPr/>
          <p:nvPr/>
        </p:nvSpPr>
        <p:spPr>
          <a:xfrm>
            <a:off x="6516688" y="3068638"/>
            <a:ext cx="1800225" cy="14398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Solución de discrepancias Art 29</a:t>
            </a:r>
          </a:p>
        </p:txBody>
      </p:sp>
      <p:sp>
        <p:nvSpPr>
          <p:cNvPr id="8" name="7 Rectángulo"/>
          <p:cNvSpPr/>
          <p:nvPr/>
        </p:nvSpPr>
        <p:spPr>
          <a:xfrm>
            <a:off x="3563938" y="5013325"/>
            <a:ext cx="2160587" cy="1008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Versiones Publicas Art. 30</a:t>
            </a:r>
          </a:p>
        </p:txBody>
      </p:sp>
      <p:sp>
        <p:nvSpPr>
          <p:cNvPr id="10" name="9 Flecha derecha"/>
          <p:cNvSpPr/>
          <p:nvPr/>
        </p:nvSpPr>
        <p:spPr>
          <a:xfrm>
            <a:off x="2843213" y="3644900"/>
            <a:ext cx="720725"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SV"/>
          </a:p>
        </p:txBody>
      </p:sp>
      <p:sp>
        <p:nvSpPr>
          <p:cNvPr id="11" name="10 Flecha abajo"/>
          <p:cNvSpPr/>
          <p:nvPr/>
        </p:nvSpPr>
        <p:spPr>
          <a:xfrm>
            <a:off x="4427538" y="4508500"/>
            <a:ext cx="431800" cy="4333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SV"/>
          </a:p>
        </p:txBody>
      </p:sp>
      <p:sp>
        <p:nvSpPr>
          <p:cNvPr id="12" name="11 Flecha derecha"/>
          <p:cNvSpPr/>
          <p:nvPr/>
        </p:nvSpPr>
        <p:spPr>
          <a:xfrm>
            <a:off x="5724525" y="3716338"/>
            <a:ext cx="719138" cy="4333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SV"/>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SV" b="1" dirty="0" smtClean="0"/>
              <a:t>Ley de Acceso A La Información Pública</a:t>
            </a:r>
            <a:endParaRPr lang="es-SV" dirty="0"/>
          </a:p>
        </p:txBody>
      </p:sp>
      <p:sp>
        <p:nvSpPr>
          <p:cNvPr id="16387" name="2 Marcador de contenido"/>
          <p:cNvSpPr>
            <a:spLocks noGrp="1"/>
          </p:cNvSpPr>
          <p:nvPr>
            <p:ph idx="1"/>
          </p:nvPr>
        </p:nvSpPr>
        <p:spPr/>
        <p:txBody>
          <a:bodyPr/>
          <a:lstStyle/>
          <a:p>
            <a:pPr algn="ctr" eaLnBrk="1" hangingPunct="1">
              <a:buFont typeface="Arial" charset="0"/>
              <a:buNone/>
            </a:pPr>
            <a:r>
              <a:rPr lang="es-ES_tradnl" dirty="0" smtClean="0"/>
              <a:t>Derecho a la protección de datos personales </a:t>
            </a:r>
          </a:p>
          <a:p>
            <a:pPr algn="ctr" eaLnBrk="1" hangingPunct="1">
              <a:buFont typeface="Arial" charset="0"/>
              <a:buNone/>
            </a:pPr>
            <a:r>
              <a:rPr lang="es-ES_tradnl" dirty="0" smtClean="0"/>
              <a:t>Art. 31 </a:t>
            </a:r>
          </a:p>
          <a:p>
            <a:pPr eaLnBrk="1" hangingPunct="1">
              <a:buFont typeface="Arial" charset="0"/>
              <a:buNone/>
            </a:pPr>
            <a:endParaRPr lang="es-ES_tradnl" dirty="0" smtClean="0"/>
          </a:p>
          <a:p>
            <a:pPr eaLnBrk="1" hangingPunct="1">
              <a:buFont typeface="Arial" charset="0"/>
              <a:buNone/>
            </a:pPr>
            <a:r>
              <a:rPr lang="es-ES_tradnl" dirty="0" smtClean="0"/>
              <a:t>Prohibición de difusión Art 33</a:t>
            </a:r>
          </a:p>
          <a:p>
            <a:pPr eaLnBrk="1" hangingPunct="1">
              <a:buFont typeface="Arial" charset="0"/>
              <a:buNone/>
            </a:pPr>
            <a:r>
              <a:rPr lang="es-ES_tradnl" dirty="0" smtClean="0"/>
              <a:t>Difusión sin consentimiento Art. 34</a:t>
            </a:r>
          </a:p>
          <a:p>
            <a:pPr eaLnBrk="1" hangingPunct="1">
              <a:buFont typeface="Arial" charset="0"/>
              <a:buNone/>
            </a:pPr>
            <a:r>
              <a:rPr lang="es-ES_tradnl" dirty="0" smtClean="0"/>
              <a:t>Lista de registros o sistemas de datos personales </a:t>
            </a:r>
            <a:endParaRPr lang="es-SV" dirty="0" smtClean="0"/>
          </a:p>
          <a:p>
            <a:pPr eaLnBrk="1" hangingPunct="1">
              <a:buFont typeface="Arial" charset="0"/>
              <a:buNone/>
            </a:pPr>
            <a:r>
              <a:rPr lang="es-SV" dirty="0" smtClean="0"/>
              <a:t>Art.35</a:t>
            </a:r>
          </a:p>
          <a:p>
            <a:pPr eaLnBrk="1" hangingPunct="1">
              <a:buFont typeface="Arial" charset="0"/>
              <a:buNone/>
            </a:pPr>
            <a:endParaRPr lang="es-ES_tradnl" dirty="0" smtClean="0"/>
          </a:p>
        </p:txBody>
      </p:sp>
      <p:pic>
        <p:nvPicPr>
          <p:cNvPr id="16388" name="3 Imagen" descr="images (2).jpg"/>
          <p:cNvPicPr>
            <a:picLocks noChangeAspect="1"/>
          </p:cNvPicPr>
          <p:nvPr/>
        </p:nvPicPr>
        <p:blipFill>
          <a:blip r:embed="rId3" cstate="print"/>
          <a:srcRect/>
          <a:stretch>
            <a:fillRect/>
          </a:stretch>
        </p:blipFill>
        <p:spPr bwMode="auto">
          <a:xfrm>
            <a:off x="6732240" y="2348880"/>
            <a:ext cx="2016125" cy="177958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SV" b="1" dirty="0" smtClean="0"/>
              <a:t>Ley de Acceso A La Información Pública</a:t>
            </a:r>
            <a:endParaRPr lang="es-SV" dirty="0"/>
          </a:p>
        </p:txBody>
      </p:sp>
      <p:sp>
        <p:nvSpPr>
          <p:cNvPr id="17411" name="2 Marcador de contenido"/>
          <p:cNvSpPr>
            <a:spLocks noGrp="1"/>
          </p:cNvSpPr>
          <p:nvPr>
            <p:ph idx="1"/>
          </p:nvPr>
        </p:nvSpPr>
        <p:spPr/>
        <p:txBody>
          <a:bodyPr/>
          <a:lstStyle/>
          <a:p>
            <a:pPr eaLnBrk="1" hangingPunct="1"/>
            <a:r>
              <a:rPr lang="es-ES_tradnl" smtClean="0"/>
              <a:t>Infracciones y sanciones Art 76 y 77.</a:t>
            </a:r>
          </a:p>
          <a:p>
            <a:pPr eaLnBrk="1" hangingPunct="1">
              <a:buFont typeface="Arial" charset="0"/>
              <a:buNone/>
            </a:pPr>
            <a:endParaRPr lang="es-ES_tradnl" smtClean="0"/>
          </a:p>
          <a:p>
            <a:pPr eaLnBrk="1" hangingPunct="1">
              <a:buFont typeface="Arial" charset="0"/>
              <a:buNone/>
            </a:pPr>
            <a:r>
              <a:rPr lang="es-ES_tradnl" smtClean="0"/>
              <a:t>Se clasifican en: </a:t>
            </a:r>
          </a:p>
          <a:p>
            <a:pPr eaLnBrk="1" hangingPunct="1">
              <a:buFont typeface="Arial" charset="0"/>
              <a:buNone/>
            </a:pPr>
            <a:r>
              <a:rPr lang="es-ES_tradnl" smtClean="0"/>
              <a:t>muy graves, graves y leves.</a:t>
            </a:r>
            <a:endParaRPr lang="es-SV" smtClean="0"/>
          </a:p>
          <a:p>
            <a:pPr eaLnBrk="1" hangingPunct="1"/>
            <a:endParaRPr lang="es-ES_tradnl" smtClean="0"/>
          </a:p>
        </p:txBody>
      </p:sp>
      <p:pic>
        <p:nvPicPr>
          <p:cNvPr id="17412" name="3 Imagen" descr="images (3).jpg"/>
          <p:cNvPicPr>
            <a:picLocks noChangeAspect="1"/>
          </p:cNvPicPr>
          <p:nvPr/>
        </p:nvPicPr>
        <p:blipFill>
          <a:blip r:embed="rId3" cstate="print"/>
          <a:srcRect/>
          <a:stretch>
            <a:fillRect/>
          </a:stretch>
        </p:blipFill>
        <p:spPr bwMode="auto">
          <a:xfrm>
            <a:off x="5364163" y="2924175"/>
            <a:ext cx="3024187" cy="30257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ES_tradnl" b="1" dirty="0" smtClean="0"/>
              <a:t/>
            </a:r>
            <a:br>
              <a:rPr lang="es-ES_tradnl" b="1" dirty="0" smtClean="0"/>
            </a:br>
            <a:r>
              <a:rPr lang="es-ES_tradnl" b="1" dirty="0" smtClean="0"/>
              <a:t/>
            </a:r>
            <a:br>
              <a:rPr lang="es-ES_tradnl" b="1" dirty="0" smtClean="0"/>
            </a:br>
            <a:r>
              <a:rPr lang="es-ES_tradnl" b="1" dirty="0" smtClean="0"/>
              <a:t>REGLAMENTO </a:t>
            </a:r>
            <a:r>
              <a:rPr lang="es-ES_tradnl" b="1" dirty="0" smtClean="0"/>
              <a:t>DE LA LEY DE ACCESO A LA INFORMACIÓN PÚBLICA (1/</a:t>
            </a:r>
            <a:r>
              <a:rPr lang="es-ES_tradnl" b="1" dirty="0" err="1" smtClean="0"/>
              <a:t>sep</a:t>
            </a:r>
            <a:r>
              <a:rPr lang="es-ES_tradnl" b="1" dirty="0" smtClean="0"/>
              <a:t>/2011)</a:t>
            </a:r>
            <a:br>
              <a:rPr lang="es-ES_tradnl" b="1" dirty="0" smtClean="0"/>
            </a:br>
            <a:endParaRPr lang="es-SV" dirty="0"/>
          </a:p>
        </p:txBody>
      </p:sp>
      <p:sp>
        <p:nvSpPr>
          <p:cNvPr id="18435" name="2 Marcador de contenido"/>
          <p:cNvSpPr>
            <a:spLocks noGrp="1"/>
          </p:cNvSpPr>
          <p:nvPr>
            <p:ph idx="1"/>
          </p:nvPr>
        </p:nvSpPr>
        <p:spPr/>
        <p:txBody>
          <a:bodyPr/>
          <a:lstStyle/>
          <a:p>
            <a:pPr eaLnBrk="1" hangingPunct="1">
              <a:buFont typeface="Arial" charset="0"/>
              <a:buNone/>
            </a:pPr>
            <a:endParaRPr lang="es-ES_tradnl" dirty="0" smtClean="0"/>
          </a:p>
          <a:p>
            <a:pPr eaLnBrk="1" hangingPunct="1">
              <a:buFont typeface="Arial" charset="0"/>
              <a:buNone/>
            </a:pPr>
            <a:r>
              <a:rPr lang="es-ES_tradnl" dirty="0" smtClean="0"/>
              <a:t>Período</a:t>
            </a:r>
            <a:r>
              <a:rPr lang="es-ES_tradnl" b="1" dirty="0" smtClean="0"/>
              <a:t> </a:t>
            </a:r>
            <a:r>
              <a:rPr lang="es-SV" dirty="0" smtClean="0"/>
              <a:t>de Confidencialidad. Art. 39.-</a:t>
            </a:r>
          </a:p>
          <a:p>
            <a:pPr eaLnBrk="1" hangingPunct="1">
              <a:buFont typeface="Arial" charset="0"/>
              <a:buNone/>
            </a:pPr>
            <a:endParaRPr lang="es-SV" dirty="0" smtClean="0"/>
          </a:p>
          <a:p>
            <a:pPr eaLnBrk="1" hangingPunct="1">
              <a:buFont typeface="Arial" charset="0"/>
              <a:buNone/>
            </a:pPr>
            <a:r>
              <a:rPr lang="es-SV" dirty="0" smtClean="0"/>
              <a:t>La </a:t>
            </a:r>
            <a:r>
              <a:rPr lang="es-SV" dirty="0" smtClean="0"/>
              <a:t>Información </a:t>
            </a:r>
            <a:r>
              <a:rPr lang="es-SV" dirty="0" smtClean="0"/>
              <a:t>Confidencial no estará sujeta a plazos de vencimiento.</a:t>
            </a:r>
            <a:endParaRPr lang="es-ES_tradnl"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ES_tradnl" b="1" dirty="0" smtClean="0"/>
              <a:t/>
            </a:r>
            <a:br>
              <a:rPr lang="es-ES_tradnl" b="1" dirty="0" smtClean="0"/>
            </a:br>
            <a:r>
              <a:rPr lang="es-ES_tradnl" b="1" dirty="0" smtClean="0"/>
              <a:t>REGLAMENTO DE LA LEY DE ACCESO A LA INFORMACIÓN PÚBLICA</a:t>
            </a:r>
            <a:br>
              <a:rPr lang="es-ES_tradnl" b="1" dirty="0" smtClean="0"/>
            </a:br>
            <a:endParaRPr lang="es-SV" dirty="0"/>
          </a:p>
        </p:txBody>
      </p:sp>
      <p:sp>
        <p:nvSpPr>
          <p:cNvPr id="19459" name="2 Marcador de contenido"/>
          <p:cNvSpPr>
            <a:spLocks noGrp="1"/>
          </p:cNvSpPr>
          <p:nvPr>
            <p:ph idx="1"/>
          </p:nvPr>
        </p:nvSpPr>
        <p:spPr>
          <a:xfrm>
            <a:off x="539750" y="1628775"/>
            <a:ext cx="8229600" cy="4525963"/>
          </a:xfrm>
        </p:spPr>
        <p:txBody>
          <a:bodyPr/>
          <a:lstStyle/>
          <a:p>
            <a:pPr eaLnBrk="1" hangingPunct="1"/>
            <a:r>
              <a:rPr lang="es-SV" smtClean="0"/>
              <a:t>Consentimiento para revelar Información Confidencial Art.40.-</a:t>
            </a:r>
          </a:p>
          <a:p>
            <a:pPr eaLnBrk="1" hangingPunct="1">
              <a:buFont typeface="Arial" charset="0"/>
              <a:buNone/>
            </a:pPr>
            <a:endParaRPr lang="es-ES_tradnl" smtClean="0"/>
          </a:p>
        </p:txBody>
      </p:sp>
      <p:sp>
        <p:nvSpPr>
          <p:cNvPr id="5" name="4 Flecha abajo"/>
          <p:cNvSpPr/>
          <p:nvPr/>
        </p:nvSpPr>
        <p:spPr>
          <a:xfrm>
            <a:off x="4140200" y="3860800"/>
            <a:ext cx="503238" cy="5048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SV"/>
          </a:p>
        </p:txBody>
      </p:sp>
      <p:sp>
        <p:nvSpPr>
          <p:cNvPr id="7" name="6 Rectángulo redondeado"/>
          <p:cNvSpPr/>
          <p:nvPr/>
        </p:nvSpPr>
        <p:spPr>
          <a:xfrm>
            <a:off x="323850" y="4581525"/>
            <a:ext cx="2232025" cy="14398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Información Confidencial específica que se autoriza a revelar</a:t>
            </a:r>
          </a:p>
        </p:txBody>
      </p:sp>
      <p:sp>
        <p:nvSpPr>
          <p:cNvPr id="8" name="7 Rectángulo redondeado"/>
          <p:cNvSpPr/>
          <p:nvPr/>
        </p:nvSpPr>
        <p:spPr>
          <a:xfrm>
            <a:off x="3059113" y="4581525"/>
            <a:ext cx="2665412" cy="1368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La aceptación expresa a revelar la Información Confidencial</a:t>
            </a:r>
          </a:p>
        </p:txBody>
      </p:sp>
      <p:sp>
        <p:nvSpPr>
          <p:cNvPr id="9" name="8 Rectángulo redondeado"/>
          <p:cNvSpPr/>
          <p:nvPr/>
        </p:nvSpPr>
        <p:spPr>
          <a:xfrm>
            <a:off x="6227763" y="4581525"/>
            <a:ext cx="2665412" cy="1368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Nombre completo, número de identificación y firma o huella del titular de la información</a:t>
            </a:r>
          </a:p>
        </p:txBody>
      </p:sp>
      <p:sp>
        <p:nvSpPr>
          <p:cNvPr id="10" name="9 Rectángulo redondeado"/>
          <p:cNvSpPr/>
          <p:nvPr/>
        </p:nvSpPr>
        <p:spPr>
          <a:xfrm>
            <a:off x="3276600" y="2781300"/>
            <a:ext cx="2232025"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SV" dirty="0"/>
              <a:t>D</a:t>
            </a:r>
            <a:r>
              <a:rPr lang="es-SV" dirty="0" smtClean="0"/>
              <a:t>eberá </a:t>
            </a:r>
            <a:r>
              <a:rPr lang="es-SV" dirty="0"/>
              <a:t>ser en un escrito separado </a:t>
            </a:r>
          </a:p>
        </p:txBody>
      </p:sp>
      <p:sp>
        <p:nvSpPr>
          <p:cNvPr id="11" name="10 Flecha derecha"/>
          <p:cNvSpPr/>
          <p:nvPr/>
        </p:nvSpPr>
        <p:spPr>
          <a:xfrm>
            <a:off x="2484438" y="5229225"/>
            <a:ext cx="719137"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SV"/>
          </a:p>
        </p:txBody>
      </p:sp>
      <p:sp>
        <p:nvSpPr>
          <p:cNvPr id="12" name="11 Flecha derecha"/>
          <p:cNvSpPr/>
          <p:nvPr/>
        </p:nvSpPr>
        <p:spPr>
          <a:xfrm>
            <a:off x="5651500" y="5157788"/>
            <a:ext cx="649288"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SV"/>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ES_tradnl" b="1" dirty="0" smtClean="0"/>
              <a:t/>
            </a:r>
            <a:br>
              <a:rPr lang="es-ES_tradnl" b="1" dirty="0" smtClean="0"/>
            </a:br>
            <a:r>
              <a:rPr lang="es-ES_tradnl" b="1" dirty="0" smtClean="0"/>
              <a:t>REGLAMENTO DE LA LEY DE ACCESO A LA INFORMACIÓN PÚBLICA</a:t>
            </a:r>
            <a:br>
              <a:rPr lang="es-ES_tradnl" b="1" dirty="0" smtClean="0"/>
            </a:br>
            <a:endParaRPr lang="es-SV" dirty="0"/>
          </a:p>
        </p:txBody>
      </p:sp>
      <p:sp>
        <p:nvSpPr>
          <p:cNvPr id="20483" name="2 Marcador de contenido"/>
          <p:cNvSpPr>
            <a:spLocks noGrp="1"/>
          </p:cNvSpPr>
          <p:nvPr>
            <p:ph idx="1"/>
          </p:nvPr>
        </p:nvSpPr>
        <p:spPr>
          <a:xfrm>
            <a:off x="468313" y="1700213"/>
            <a:ext cx="8229600" cy="4525962"/>
          </a:xfrm>
        </p:spPr>
        <p:txBody>
          <a:bodyPr/>
          <a:lstStyle/>
          <a:p>
            <a:pPr eaLnBrk="1" hangingPunct="1"/>
            <a:r>
              <a:rPr lang="es-SV" smtClean="0"/>
              <a:t>Solicitud de Acceso a la Información Confidencial Art 42.</a:t>
            </a:r>
          </a:p>
          <a:p>
            <a:pPr eaLnBrk="1" hangingPunct="1"/>
            <a:r>
              <a:rPr lang="es-SV" smtClean="0"/>
              <a:t>La dependencia o entidad podrá requerir al particular titular de la información su autorización para entregarla, quien tendrá cinco días hábiles para responder a partir de la notificación correspondiente</a:t>
            </a:r>
          </a:p>
          <a:p>
            <a:pPr eaLnBrk="1" hangingPunct="1">
              <a:buFont typeface="Arial" charset="0"/>
              <a:buNone/>
            </a:pPr>
            <a:endParaRPr lang="es-SV" smtClean="0"/>
          </a:p>
          <a:p>
            <a:pPr eaLnBrk="1" hangingPunct="1">
              <a:buFont typeface="Arial" charset="0"/>
              <a:buNone/>
            </a:pPr>
            <a:endParaRPr lang="es-SV"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ES_tradnl" b="1" dirty="0" smtClean="0"/>
              <a:t/>
            </a:r>
            <a:br>
              <a:rPr lang="es-ES_tradnl" b="1" dirty="0" smtClean="0"/>
            </a:br>
            <a:r>
              <a:rPr lang="es-ES_tradnl" b="1" dirty="0" smtClean="0"/>
              <a:t>REGLAMENTO DE LA LEY DE ACCESO A LA INFORMACIÓN PÚBLICA</a:t>
            </a:r>
            <a:br>
              <a:rPr lang="es-ES_tradnl" b="1" dirty="0" smtClean="0"/>
            </a:br>
            <a:endParaRPr lang="es-SV" dirty="0"/>
          </a:p>
        </p:txBody>
      </p:sp>
      <p:sp>
        <p:nvSpPr>
          <p:cNvPr id="21507" name="2 Marcador de contenido"/>
          <p:cNvSpPr>
            <a:spLocks noGrp="1"/>
          </p:cNvSpPr>
          <p:nvPr>
            <p:ph idx="1"/>
          </p:nvPr>
        </p:nvSpPr>
        <p:spPr>
          <a:xfrm>
            <a:off x="468313" y="1700213"/>
            <a:ext cx="8229600" cy="4525962"/>
          </a:xfrm>
        </p:spPr>
        <p:txBody>
          <a:bodyPr/>
          <a:lstStyle/>
          <a:p>
            <a:pPr eaLnBrk="1" hangingPunct="1"/>
            <a:r>
              <a:rPr lang="es-SV" smtClean="0"/>
              <a:t>Acceso a la Información Confidencial por parte del titular de la misma Art. 43.</a:t>
            </a:r>
          </a:p>
          <a:p>
            <a:pPr eaLnBrk="1" hangingPunct="1"/>
            <a:r>
              <a:rPr lang="es-SV" smtClean="0"/>
              <a:t>El titular de la Información Confidencial tendrá derecho al acceso irrestricto de su Información Confidencial y ningún Ente Obligado podrá negársela bajo ningún argumento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SV" smtClean="0"/>
              <a:t>Otras Leyes que contemplan Protección de Datos</a:t>
            </a:r>
          </a:p>
        </p:txBody>
      </p:sp>
      <p:sp>
        <p:nvSpPr>
          <p:cNvPr id="22531" name="2 Marcador de contenido"/>
          <p:cNvSpPr>
            <a:spLocks noGrp="1"/>
          </p:cNvSpPr>
          <p:nvPr>
            <p:ph idx="1"/>
          </p:nvPr>
        </p:nvSpPr>
        <p:spPr/>
        <p:txBody>
          <a:bodyPr/>
          <a:lstStyle/>
          <a:p>
            <a:endParaRPr lang="es-SV" smtClean="0"/>
          </a:p>
          <a:p>
            <a:r>
              <a:rPr lang="es-SV" smtClean="0"/>
              <a:t>Ley Penal Juvenil (27/abr/1994)</a:t>
            </a:r>
          </a:p>
          <a:p>
            <a:r>
              <a:rPr lang="es-SV" smtClean="0"/>
              <a:t>Ley Orgánica del Registro Nacional de las Personas Naturales (21/dic/1995)</a:t>
            </a:r>
          </a:p>
          <a:p>
            <a:r>
              <a:rPr lang="es-SV" smtClean="0"/>
              <a:t>Reglamento de la Ley Orgánica de la Policía Nacional Civil (25/sep/2002)</a:t>
            </a:r>
          </a:p>
          <a:p>
            <a:endParaRPr lang="es-SV" smtClean="0"/>
          </a:p>
          <a:p>
            <a:endParaRPr lang="es-SV"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p:txBody>
          <a:bodyPr/>
          <a:lstStyle/>
          <a:p>
            <a:r>
              <a:rPr lang="es-SV" dirty="0" smtClean="0"/>
              <a:t>Derecho a la </a:t>
            </a:r>
            <a:r>
              <a:rPr lang="es-SV" dirty="0" smtClean="0"/>
              <a:t>Autodeterminación </a:t>
            </a:r>
            <a:r>
              <a:rPr lang="es-SV" dirty="0" smtClean="0"/>
              <a:t>I</a:t>
            </a:r>
            <a:r>
              <a:rPr lang="es-SV" dirty="0" smtClean="0"/>
              <a:t>nformativa </a:t>
            </a:r>
            <a:r>
              <a:rPr lang="es-SV" dirty="0" smtClean="0"/>
              <a:t>– HABEAS DATA</a:t>
            </a:r>
          </a:p>
        </p:txBody>
      </p:sp>
      <p:sp>
        <p:nvSpPr>
          <p:cNvPr id="3075" name="2 Marcador de contenido"/>
          <p:cNvSpPr>
            <a:spLocks noGrp="1"/>
          </p:cNvSpPr>
          <p:nvPr>
            <p:ph idx="1"/>
          </p:nvPr>
        </p:nvSpPr>
        <p:spPr/>
        <p:txBody>
          <a:bodyPr/>
          <a:lstStyle/>
          <a:p>
            <a:endParaRPr lang="es-SV" dirty="0" smtClean="0"/>
          </a:p>
          <a:p>
            <a:r>
              <a:rPr lang="es-SV" dirty="0" smtClean="0"/>
              <a:t>Nuestra Constitución no establece de forma expresa el </a:t>
            </a:r>
            <a:r>
              <a:rPr lang="es-SV" dirty="0" smtClean="0"/>
              <a:t>Habeas </a:t>
            </a:r>
            <a:r>
              <a:rPr lang="es-SV" dirty="0" smtClean="0"/>
              <a:t>D</a:t>
            </a:r>
            <a:r>
              <a:rPr lang="es-SV" dirty="0" smtClean="0"/>
              <a:t>ata</a:t>
            </a:r>
            <a:r>
              <a:rPr lang="es-SV" dirty="0" smtClean="0"/>
              <a:t>, pero la Sala de lo Constitucional vía Amparo, lo reconoce como Derecho a la </a:t>
            </a:r>
            <a:r>
              <a:rPr lang="es-SV" dirty="0" smtClean="0"/>
              <a:t>Autodeterminación </a:t>
            </a:r>
            <a:r>
              <a:rPr lang="es-SV" dirty="0" smtClean="0"/>
              <a:t>I</a:t>
            </a:r>
            <a:r>
              <a:rPr lang="es-SV" dirty="0" smtClean="0"/>
              <a:t>nformativa</a:t>
            </a:r>
            <a:endParaRPr lang="es-SV" dirty="0" smtClean="0"/>
          </a:p>
          <a:p>
            <a:r>
              <a:rPr lang="es-SV" dirty="0" smtClean="0"/>
              <a:t>Amparo </a:t>
            </a:r>
            <a:r>
              <a:rPr lang="es-SV" dirty="0" smtClean="0"/>
              <a:t>118-2002: </a:t>
            </a:r>
            <a:r>
              <a:rPr lang="es-SV" dirty="0" smtClean="0"/>
              <a:t>Boris Solórzano vs DICOM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MX" smtClean="0"/>
              <a:t>¿Ley de Protección de Datos Personales?</a:t>
            </a:r>
            <a:endParaRPr lang="es-SV" smtClean="0"/>
          </a:p>
        </p:txBody>
      </p:sp>
      <p:graphicFrame>
        <p:nvGraphicFramePr>
          <p:cNvPr id="7" name="6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MX" sz="3600" smtClean="0"/>
              <a:t>ANTEPROYECTO DE LEY DE PROTECCION DE DATOS PERSONALES</a:t>
            </a:r>
            <a:endParaRPr lang="es-ES" sz="3600" smtClean="0"/>
          </a:p>
        </p:txBody>
      </p:sp>
      <p:sp>
        <p:nvSpPr>
          <p:cNvPr id="24579" name="2 Marcador de contenido"/>
          <p:cNvSpPr>
            <a:spLocks noGrp="1"/>
          </p:cNvSpPr>
          <p:nvPr>
            <p:ph idx="1"/>
          </p:nvPr>
        </p:nvSpPr>
        <p:spPr/>
        <p:txBody>
          <a:bodyPr/>
          <a:lstStyle/>
          <a:p>
            <a:endParaRPr lang="es-ES" smtClean="0"/>
          </a:p>
          <a:p>
            <a:endParaRPr lang="es-ES" smtClean="0"/>
          </a:p>
          <a:p>
            <a:r>
              <a:rPr lang="es-ES" smtClean="0"/>
              <a:t>Objeto</a:t>
            </a:r>
          </a:p>
          <a:p>
            <a:endParaRPr lang="es-ES" smtClean="0"/>
          </a:p>
          <a:p>
            <a:r>
              <a:rPr lang="es-ES" smtClean="0"/>
              <a:t>Exclusiones</a:t>
            </a:r>
          </a:p>
        </p:txBody>
      </p:sp>
      <p:pic>
        <p:nvPicPr>
          <p:cNvPr id="24580" name="3 Imagen" descr="309603_16147_1.jpg"/>
          <p:cNvPicPr>
            <a:picLocks noChangeAspect="1"/>
          </p:cNvPicPr>
          <p:nvPr/>
        </p:nvPicPr>
        <p:blipFill>
          <a:blip r:embed="rId3" cstate="print"/>
          <a:srcRect/>
          <a:stretch>
            <a:fillRect/>
          </a:stretch>
        </p:blipFill>
        <p:spPr bwMode="auto">
          <a:xfrm>
            <a:off x="4572000" y="2133600"/>
            <a:ext cx="4000500" cy="276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ES" sz="3600" smtClean="0"/>
              <a:t>Principios Generales Relativos a la Protección de Datos</a:t>
            </a:r>
          </a:p>
        </p:txBody>
      </p:sp>
      <p:graphicFrame>
        <p:nvGraphicFramePr>
          <p:cNvPr id="6" name="5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51520" y="548680"/>
          <a:ext cx="8435280" cy="55774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SV" smtClean="0"/>
              <a:t>Infracciones </a:t>
            </a:r>
          </a:p>
        </p:txBody>
      </p:sp>
      <p:graphicFrame>
        <p:nvGraphicFramePr>
          <p:cNvPr id="4" name="3 Marcador de contenido"/>
          <p:cNvGraphicFramePr>
            <a:graphicFrameLocks noGrp="1"/>
          </p:cNvGraphicFramePr>
          <p:nvPr>
            <p:ph idx="1"/>
          </p:nvPr>
        </p:nvGraphicFramePr>
        <p:xfrm>
          <a:off x="251520" y="1196752"/>
          <a:ext cx="8496944"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4 Marcador de contenido"/>
          <p:cNvSpPr>
            <a:spLocks noGrp="1"/>
          </p:cNvSpPr>
          <p:nvPr>
            <p:ph idx="1"/>
          </p:nvPr>
        </p:nvSpPr>
        <p:spPr>
          <a:xfrm>
            <a:off x="468313" y="981075"/>
            <a:ext cx="8229600" cy="4525963"/>
          </a:xfrm>
        </p:spPr>
        <p:txBody>
          <a:bodyPr/>
          <a:lstStyle/>
          <a:p>
            <a:pPr algn="ctr" eaLnBrk="1" hangingPunct="1">
              <a:buFont typeface="Arial" charset="0"/>
              <a:buNone/>
            </a:pPr>
            <a:endParaRPr lang="es-SV" sz="9600" smtClean="0"/>
          </a:p>
          <a:p>
            <a:pPr algn="ctr" eaLnBrk="1" hangingPunct="1">
              <a:buFont typeface="Arial" charset="0"/>
              <a:buNone/>
            </a:pPr>
            <a:r>
              <a:rPr lang="es-SV" sz="9600" smtClean="0"/>
              <a:t>¡GRACIAS! </a:t>
            </a:r>
          </a:p>
        </p:txBody>
      </p:sp>
      <p:sp>
        <p:nvSpPr>
          <p:cNvPr id="28675" name="2 Subtítulo"/>
          <p:cNvSpPr txBox="1">
            <a:spLocks/>
          </p:cNvSpPr>
          <p:nvPr/>
        </p:nvSpPr>
        <p:spPr bwMode="auto">
          <a:xfrm>
            <a:off x="4932363" y="5876925"/>
            <a:ext cx="4032250" cy="504825"/>
          </a:xfrm>
          <a:prstGeom prst="rect">
            <a:avLst/>
          </a:prstGeom>
          <a:noFill/>
          <a:ln w="9525">
            <a:noFill/>
            <a:miter lim="800000"/>
            <a:headEnd/>
            <a:tailEnd/>
          </a:ln>
        </p:spPr>
        <p:txBody>
          <a:bodyPr/>
          <a:lstStyle/>
          <a:p>
            <a:pPr algn="ctr">
              <a:spcBef>
                <a:spcPct val="20000"/>
              </a:spcBef>
              <a:buFont typeface="Arial" charset="0"/>
              <a:buNone/>
            </a:pPr>
            <a:r>
              <a:rPr lang="es-SV" sz="2400">
                <a:latin typeface="Calibri" pitchFamily="34" charset="0"/>
              </a:rPr>
              <a:t>Fernando Argüello Téllez</a:t>
            </a:r>
          </a:p>
          <a:p>
            <a:pPr algn="ctr">
              <a:spcBef>
                <a:spcPct val="20000"/>
              </a:spcBef>
              <a:buFont typeface="Arial" charset="0"/>
              <a:buNone/>
            </a:pPr>
            <a:endParaRPr lang="es-SV" sz="2400">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lstStyle/>
          <a:p>
            <a:r>
              <a:rPr lang="es-SV" dirty="0" smtClean="0"/>
              <a:t>Derecho a la </a:t>
            </a:r>
            <a:r>
              <a:rPr lang="es-SV" dirty="0" smtClean="0"/>
              <a:t>Autodeterminación Informativa </a:t>
            </a:r>
            <a:r>
              <a:rPr lang="es-SV" dirty="0" smtClean="0"/>
              <a:t>– HABEAS DATA</a:t>
            </a:r>
          </a:p>
        </p:txBody>
      </p:sp>
      <p:graphicFrame>
        <p:nvGraphicFramePr>
          <p:cNvPr id="6" name="5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r>
              <a:rPr lang="es-SV" dirty="0" smtClean="0"/>
              <a:t/>
            </a:r>
            <a:br>
              <a:rPr lang="es-SV" dirty="0" smtClean="0"/>
            </a:br>
            <a:r>
              <a:rPr lang="es-SV" dirty="0" smtClean="0"/>
              <a:t>Legislaciones Internacionales que reconocen el Habeas Data</a:t>
            </a:r>
          </a:p>
        </p:txBody>
      </p:sp>
      <p:sp>
        <p:nvSpPr>
          <p:cNvPr id="6147" name="2 Marcador de contenido"/>
          <p:cNvSpPr>
            <a:spLocks noGrp="1"/>
          </p:cNvSpPr>
          <p:nvPr>
            <p:ph idx="1"/>
          </p:nvPr>
        </p:nvSpPr>
        <p:spPr/>
        <p:txBody>
          <a:bodyPr/>
          <a:lstStyle/>
          <a:p>
            <a:endParaRPr lang="es-SV" dirty="0" smtClean="0"/>
          </a:p>
          <a:p>
            <a:r>
              <a:rPr lang="es-SV" dirty="0" smtClean="0"/>
              <a:t>Argentina	-Art</a:t>
            </a:r>
            <a:r>
              <a:rPr lang="es-SV" dirty="0" smtClean="0"/>
              <a:t>. 43 Cn.</a:t>
            </a:r>
          </a:p>
          <a:p>
            <a:r>
              <a:rPr lang="es-SV" dirty="0" smtClean="0"/>
              <a:t>Brasil </a:t>
            </a:r>
            <a:r>
              <a:rPr lang="es-SV" dirty="0" smtClean="0"/>
              <a:t>		-Art.5 </a:t>
            </a:r>
            <a:r>
              <a:rPr lang="es-SV" dirty="0" smtClean="0"/>
              <a:t>Cn.</a:t>
            </a:r>
          </a:p>
          <a:p>
            <a:r>
              <a:rPr lang="es-SV" dirty="0" smtClean="0"/>
              <a:t>Colombia </a:t>
            </a:r>
            <a:r>
              <a:rPr lang="es-SV" dirty="0" smtClean="0"/>
              <a:t>	-Art.</a:t>
            </a:r>
            <a:r>
              <a:rPr lang="es-SV" dirty="0" smtClean="0"/>
              <a:t> </a:t>
            </a:r>
            <a:r>
              <a:rPr lang="es-SV" dirty="0" smtClean="0"/>
              <a:t>15 </a:t>
            </a:r>
            <a:r>
              <a:rPr lang="es-SV" dirty="0" smtClean="0"/>
              <a:t>Cn.</a:t>
            </a:r>
          </a:p>
          <a:p>
            <a:r>
              <a:rPr lang="es-SV" dirty="0" smtClean="0"/>
              <a:t>Ecuador  </a:t>
            </a:r>
            <a:r>
              <a:rPr lang="es-SV" dirty="0" smtClean="0"/>
              <a:t>	-Art</a:t>
            </a:r>
            <a:r>
              <a:rPr lang="es-SV" dirty="0" smtClean="0"/>
              <a:t>. </a:t>
            </a:r>
            <a:r>
              <a:rPr lang="es-SV" dirty="0" smtClean="0"/>
              <a:t>30 </a:t>
            </a:r>
            <a:r>
              <a:rPr lang="es-SV" dirty="0" smtClean="0"/>
              <a:t>Cn.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67544" y="332656"/>
            <a:ext cx="8229600" cy="1143000"/>
          </a:xfrm>
        </p:spPr>
        <p:txBody>
          <a:bodyPr/>
          <a:lstStyle/>
          <a:p>
            <a:r>
              <a:rPr lang="es-SV" dirty="0" smtClean="0"/>
              <a:t/>
            </a:r>
            <a:br>
              <a:rPr lang="es-SV" dirty="0" smtClean="0"/>
            </a:br>
            <a:r>
              <a:rPr lang="es-SV" dirty="0" smtClean="0"/>
              <a:t/>
            </a:r>
            <a:br>
              <a:rPr lang="es-SV" dirty="0" smtClean="0"/>
            </a:br>
            <a:r>
              <a:rPr lang="es-SV" dirty="0" smtClean="0"/>
              <a:t/>
            </a:r>
            <a:br>
              <a:rPr lang="es-SV" dirty="0" smtClean="0"/>
            </a:br>
            <a:r>
              <a:rPr lang="es-SV" dirty="0" smtClean="0"/>
              <a:t/>
            </a:r>
            <a:br>
              <a:rPr lang="es-SV" dirty="0" smtClean="0"/>
            </a:br>
            <a:r>
              <a:rPr lang="es-SV" dirty="0" smtClean="0"/>
              <a:t/>
            </a:r>
            <a:br>
              <a:rPr lang="es-SV" dirty="0" smtClean="0"/>
            </a:br>
            <a:r>
              <a:rPr lang="es-SV" dirty="0" smtClean="0"/>
              <a:t/>
            </a:r>
            <a:br>
              <a:rPr lang="es-SV" dirty="0" smtClean="0"/>
            </a:br>
            <a:r>
              <a:rPr lang="es-SV" dirty="0" smtClean="0"/>
              <a:t>Protección de Datos en la Legislación Salvadoreña</a:t>
            </a:r>
          </a:p>
        </p:txBody>
      </p:sp>
      <p:pic>
        <p:nvPicPr>
          <p:cNvPr id="7171" name="3 Imagen" descr="Habeas_Data_Interno.jpg"/>
          <p:cNvPicPr>
            <a:picLocks noChangeAspect="1"/>
          </p:cNvPicPr>
          <p:nvPr/>
        </p:nvPicPr>
        <p:blipFill>
          <a:blip r:embed="rId3" cstate="print"/>
          <a:srcRect/>
          <a:stretch>
            <a:fillRect/>
          </a:stretch>
        </p:blipFill>
        <p:spPr bwMode="auto">
          <a:xfrm>
            <a:off x="4787900" y="4221163"/>
            <a:ext cx="3703638" cy="135731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3 Imagen" descr="images (1).jpg"/>
          <p:cNvPicPr>
            <a:picLocks noChangeAspect="1"/>
          </p:cNvPicPr>
          <p:nvPr/>
        </p:nvPicPr>
        <p:blipFill>
          <a:blip r:embed="rId3" cstate="print"/>
          <a:srcRect/>
          <a:stretch>
            <a:fillRect/>
          </a:stretch>
        </p:blipFill>
        <p:spPr bwMode="auto">
          <a:xfrm>
            <a:off x="395288" y="1412875"/>
            <a:ext cx="8064500" cy="4725988"/>
          </a:xfrm>
          <a:prstGeom prst="rect">
            <a:avLst/>
          </a:prstGeom>
          <a:noFill/>
          <a:ln w="9525">
            <a:noFill/>
            <a:miter lim="800000"/>
            <a:headEnd/>
            <a:tailEnd/>
          </a:ln>
        </p:spPr>
      </p:pic>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SV" b="1" dirty="0" smtClean="0"/>
              <a:t/>
            </a:r>
            <a:br>
              <a:rPr lang="es-SV" b="1" dirty="0" smtClean="0"/>
            </a:br>
            <a:r>
              <a:rPr lang="es-SV" b="1" dirty="0" smtClean="0"/>
              <a:t>Reglamento General De La Ley Penitenciaria </a:t>
            </a:r>
            <a:r>
              <a:rPr lang="es-SV" sz="3300" b="1" dirty="0" smtClean="0"/>
              <a:t>(</a:t>
            </a:r>
            <a:r>
              <a:rPr lang="es-SV" sz="3300" b="1" dirty="0" smtClean="0"/>
              <a:t>14/nov./</a:t>
            </a:r>
            <a:r>
              <a:rPr lang="es-SV" sz="3300" b="1" dirty="0" smtClean="0"/>
              <a:t>2000)</a:t>
            </a:r>
            <a:r>
              <a:rPr lang="es-SV" b="1" dirty="0" smtClean="0"/>
              <a:t/>
            </a:r>
            <a:br>
              <a:rPr lang="es-SV" b="1" dirty="0" smtClean="0"/>
            </a:br>
            <a:endParaRPr lang="es-SV" b="1" dirty="0"/>
          </a:p>
        </p:txBody>
      </p:sp>
      <p:sp>
        <p:nvSpPr>
          <p:cNvPr id="8196" name="2 Marcador de contenido"/>
          <p:cNvSpPr>
            <a:spLocks noGrp="1"/>
          </p:cNvSpPr>
          <p:nvPr>
            <p:ph idx="1"/>
          </p:nvPr>
        </p:nvSpPr>
        <p:spPr/>
        <p:txBody>
          <a:bodyPr/>
          <a:lstStyle/>
          <a:p>
            <a:pPr eaLnBrk="1" hangingPunct="1"/>
            <a:r>
              <a:rPr lang="es-SV" b="1" dirty="0" smtClean="0"/>
              <a:t>Privacidad de datos del interno</a:t>
            </a:r>
          </a:p>
          <a:p>
            <a:pPr eaLnBrk="1" hangingPunct="1"/>
            <a:r>
              <a:rPr lang="es-SV" b="1" dirty="0" smtClean="0"/>
              <a:t>Datos personales especialmente protegidos</a:t>
            </a:r>
          </a:p>
          <a:p>
            <a:pPr eaLnBrk="1" hangingPunct="1"/>
            <a:r>
              <a:rPr lang="es-SV" b="1" dirty="0" smtClean="0"/>
              <a:t>Rectificación o complementación de datos personales</a:t>
            </a:r>
          </a:p>
          <a:p>
            <a:pPr eaLnBrk="1" hangingPunct="1"/>
            <a:r>
              <a:rPr lang="es-SV" b="1" dirty="0" smtClean="0"/>
              <a:t>Garantía de confidencialidad de los datos e informaciones</a:t>
            </a:r>
          </a:p>
          <a:p>
            <a:pPr eaLnBrk="1" hangingPunct="1"/>
            <a:endParaRPr lang="es-SV"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ES" b="1" dirty="0" smtClean="0"/>
              <a:t>Ley de Simplificación Aduanera </a:t>
            </a:r>
            <a:r>
              <a:rPr lang="es-ES" sz="3300" b="1" dirty="0" smtClean="0"/>
              <a:t>(</a:t>
            </a:r>
            <a:r>
              <a:rPr lang="es-ES" sz="3300" b="1" dirty="0" smtClean="0"/>
              <a:t>13/ene./</a:t>
            </a:r>
            <a:r>
              <a:rPr lang="es-ES" sz="3300" b="1" dirty="0" smtClean="0"/>
              <a:t>1999  reformada </a:t>
            </a:r>
            <a:r>
              <a:rPr lang="es-ES" sz="3300" b="1" dirty="0" smtClean="0"/>
              <a:t>30/ago./</a:t>
            </a:r>
            <a:r>
              <a:rPr lang="es-ES" sz="3300" b="1" dirty="0" smtClean="0"/>
              <a:t>01)</a:t>
            </a:r>
            <a:endParaRPr lang="es-SV" sz="3300" dirty="0"/>
          </a:p>
        </p:txBody>
      </p:sp>
      <p:sp>
        <p:nvSpPr>
          <p:cNvPr id="9219" name="2 Marcador de contenido"/>
          <p:cNvSpPr>
            <a:spLocks noGrp="1"/>
          </p:cNvSpPr>
          <p:nvPr>
            <p:ph idx="1"/>
          </p:nvPr>
        </p:nvSpPr>
        <p:spPr/>
        <p:txBody>
          <a:bodyPr/>
          <a:lstStyle/>
          <a:p>
            <a:pPr algn="just" eaLnBrk="1" hangingPunct="1"/>
            <a:r>
              <a:rPr lang="es-ES" sz="2800" b="1" dirty="0" smtClean="0"/>
              <a:t>Art. 8-B.</a:t>
            </a:r>
            <a:r>
              <a:rPr lang="es-ES" sz="2800" dirty="0" smtClean="0"/>
              <a:t> </a:t>
            </a:r>
            <a:r>
              <a:rPr lang="es-ES" sz="2800" dirty="0" smtClean="0"/>
              <a:t>Se establece la obligación de secreto y reserva respecto a los datos personales o normativos de quienes firmen y sean certificados digitalmente, que archiven o almacenen las entidades certificadoras en bases de datos que para todos los efectos legales serán consideradas de acceso privado (…)</a:t>
            </a:r>
            <a:endParaRPr lang="es-SV" sz="2800" dirty="0" smtClean="0"/>
          </a:p>
        </p:txBody>
      </p:sp>
      <p:pic>
        <p:nvPicPr>
          <p:cNvPr id="9220" name="3 Imagen" descr="images (2).jpg"/>
          <p:cNvPicPr>
            <a:picLocks noChangeAspect="1"/>
          </p:cNvPicPr>
          <p:nvPr/>
        </p:nvPicPr>
        <p:blipFill>
          <a:blip r:embed="rId3" cstate="print"/>
          <a:srcRect/>
          <a:stretch>
            <a:fillRect/>
          </a:stretch>
        </p:blipFill>
        <p:spPr bwMode="auto">
          <a:xfrm>
            <a:off x="4932363" y="4292600"/>
            <a:ext cx="2949575" cy="21875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ES_tradnl" b="1" u="sng" dirty="0" smtClean="0"/>
              <a:t/>
            </a:r>
            <a:br>
              <a:rPr lang="es-ES_tradnl" b="1" u="sng" dirty="0" smtClean="0"/>
            </a:br>
            <a:r>
              <a:rPr lang="es-ES_tradnl" b="1" dirty="0" smtClean="0"/>
              <a:t>Ley de Protección Al Consumidor </a:t>
            </a:r>
            <a:r>
              <a:rPr lang="es-ES_tradnl" sz="3300" b="1" dirty="0" smtClean="0"/>
              <a:t>(</a:t>
            </a:r>
            <a:r>
              <a:rPr lang="es-ES_tradnl" sz="3300" b="1" dirty="0" smtClean="0"/>
              <a:t>31/ago./</a:t>
            </a:r>
            <a:r>
              <a:rPr lang="es-ES_tradnl" sz="3300" b="1" dirty="0" smtClean="0"/>
              <a:t>2005)</a:t>
            </a:r>
            <a:r>
              <a:rPr lang="es-SV" dirty="0" smtClean="0"/>
              <a:t/>
            </a:r>
            <a:br>
              <a:rPr lang="es-SV" dirty="0" smtClean="0"/>
            </a:br>
            <a:endParaRPr lang="es-SV"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SV" b="1" dirty="0" smtClean="0"/>
              <a:t>Ley de Acceso A La Información Pública </a:t>
            </a:r>
            <a:r>
              <a:rPr lang="es-SV" sz="3300" b="1" dirty="0" smtClean="0"/>
              <a:t>(2/</a:t>
            </a:r>
            <a:r>
              <a:rPr lang="es-SV" sz="3300" b="1" dirty="0" err="1" smtClean="0"/>
              <a:t>dic</a:t>
            </a:r>
            <a:r>
              <a:rPr lang="es-SV" sz="3300" b="1" dirty="0" smtClean="0"/>
              <a:t>/2010)</a:t>
            </a:r>
            <a:endParaRPr lang="es-SV" sz="3300" b="1" dirty="0"/>
          </a:p>
        </p:txBody>
      </p:sp>
      <p:sp>
        <p:nvSpPr>
          <p:cNvPr id="12291" name="2 Marcador de contenido"/>
          <p:cNvSpPr>
            <a:spLocks noGrp="1"/>
          </p:cNvSpPr>
          <p:nvPr>
            <p:ph idx="1"/>
          </p:nvPr>
        </p:nvSpPr>
        <p:spPr/>
        <p:txBody>
          <a:bodyPr/>
          <a:lstStyle/>
          <a:p>
            <a:pPr eaLnBrk="1" hangingPunct="1"/>
            <a:r>
              <a:rPr lang="es-SV" smtClean="0"/>
              <a:t>Art. 6. DEFINICIONES.</a:t>
            </a:r>
          </a:p>
          <a:p>
            <a:pPr eaLnBrk="1" hangingPunct="1"/>
            <a:r>
              <a:rPr lang="es-ES_tradnl" smtClean="0"/>
              <a:t>Datos personales</a:t>
            </a:r>
            <a:endParaRPr lang="es-SV" smtClean="0"/>
          </a:p>
          <a:p>
            <a:pPr eaLnBrk="1" hangingPunct="1"/>
            <a:r>
              <a:rPr lang="es-ES_tradnl" smtClean="0"/>
              <a:t>Datos personales sensibles</a:t>
            </a:r>
            <a:endParaRPr lang="es-SV" smtClean="0"/>
          </a:p>
          <a:p>
            <a:pPr eaLnBrk="1" hangingPunct="1"/>
            <a:r>
              <a:rPr lang="es-ES_tradnl" smtClean="0"/>
              <a:t>Información confidencial</a:t>
            </a:r>
            <a:endParaRPr lang="es-SV" smtClean="0"/>
          </a:p>
          <a:p>
            <a:pPr eaLnBrk="1" hangingPunct="1"/>
            <a:endParaRPr lang="es-SV" smtClean="0"/>
          </a:p>
        </p:txBody>
      </p:sp>
      <p:pic>
        <p:nvPicPr>
          <p:cNvPr id="12292" name="3 Imagen" descr="datos-personales-wince.jpg"/>
          <p:cNvPicPr>
            <a:picLocks noChangeAspect="1"/>
          </p:cNvPicPr>
          <p:nvPr/>
        </p:nvPicPr>
        <p:blipFill>
          <a:blip r:embed="rId3" cstate="print"/>
          <a:srcRect/>
          <a:stretch>
            <a:fillRect/>
          </a:stretch>
        </p:blipFill>
        <p:spPr bwMode="auto">
          <a:xfrm>
            <a:off x="5651500" y="2781300"/>
            <a:ext cx="2928938" cy="321945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1574</TotalTime>
  <Words>4405</Words>
  <Application>Microsoft Office PowerPoint</Application>
  <PresentationFormat>Presentación en pantalla (4:3)</PresentationFormat>
  <Paragraphs>226</Paragraphs>
  <Slides>25</Slides>
  <Notes>25</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Diapositiva 1</vt:lpstr>
      <vt:lpstr>Derecho a la Autodeterminación Informativa – HABEAS DATA</vt:lpstr>
      <vt:lpstr>Derecho a la Autodeterminación Informativa – HABEAS DATA</vt:lpstr>
      <vt:lpstr> Legislaciones Internacionales que reconocen el Habeas Data</vt:lpstr>
      <vt:lpstr>      Protección de Datos en la Legislación Salvadoreña</vt:lpstr>
      <vt:lpstr> Reglamento General De La Ley Penitenciaria (14/nov./2000) </vt:lpstr>
      <vt:lpstr>Ley de Simplificación Aduanera (13/ene./1999  reformada 30/ago./01)</vt:lpstr>
      <vt:lpstr> Ley de Protección Al Consumidor (31/ago./2005) </vt:lpstr>
      <vt:lpstr>Ley de Acceso A La Información Pública (2/dic/2010)</vt:lpstr>
      <vt:lpstr>Ley de Acceso A La Información Pública</vt:lpstr>
      <vt:lpstr>LEY DE ACCESO A LA INFORMACIÓN PÚBLICA</vt:lpstr>
      <vt:lpstr>Ley de Acceso A La Información Pública</vt:lpstr>
      <vt:lpstr>Ley de Acceso A La Información Pública</vt:lpstr>
      <vt:lpstr>Ley de Acceso A La Información Pública</vt:lpstr>
      <vt:lpstr>  REGLAMENTO DE LA LEY DE ACCESO A LA INFORMACIÓN PÚBLICA (1/sep/2011) </vt:lpstr>
      <vt:lpstr> REGLAMENTO DE LA LEY DE ACCESO A LA INFORMACIÓN PÚBLICA </vt:lpstr>
      <vt:lpstr> REGLAMENTO DE LA LEY DE ACCESO A LA INFORMACIÓN PÚBLICA </vt:lpstr>
      <vt:lpstr> REGLAMENTO DE LA LEY DE ACCESO A LA INFORMACIÓN PÚBLICA </vt:lpstr>
      <vt:lpstr>Otras Leyes que contemplan Protección de Datos</vt:lpstr>
      <vt:lpstr>¿Ley de Protección de Datos Personales?</vt:lpstr>
      <vt:lpstr>ANTEPROYECTO DE LEY DE PROTECCION DE DATOS PERSONALES</vt:lpstr>
      <vt:lpstr>Principios Generales Relativos a la Protección de Datos</vt:lpstr>
      <vt:lpstr>Diapositiva 23</vt:lpstr>
      <vt:lpstr>Infracciones </vt:lpstr>
      <vt:lpstr>Diapositiva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CADEIN</dc:creator>
  <cp:lastModifiedBy>Pamela</cp:lastModifiedBy>
  <cp:revision>125</cp:revision>
  <dcterms:created xsi:type="dcterms:W3CDTF">2013-10-13T23:53:51Z</dcterms:created>
  <dcterms:modified xsi:type="dcterms:W3CDTF">2014-10-07T15:49:53Z</dcterms:modified>
</cp:coreProperties>
</file>